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3" r:id="rId3"/>
    <p:sldId id="297" r:id="rId4"/>
    <p:sldId id="268" r:id="rId5"/>
    <p:sldId id="269" r:id="rId6"/>
    <p:sldId id="272" r:id="rId7"/>
    <p:sldId id="29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904F"/>
    <a:srgbClr val="BA8CDC"/>
    <a:srgbClr val="A568D2"/>
    <a:srgbClr val="1C1B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14AF7E-33CD-4D7D-A100-34D505458099}" v="9522" dt="2021-10-03T08:25:55.729"/>
    <p1510:client id="{BCDD754A-C333-4B80-8C46-9C3CCBDAE013}" v="2116" dt="2021-10-03T18:27:43.5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nav Balaji" userId="3999860c1a69602a" providerId="LiveId" clId="{BCDD754A-C333-4B80-8C46-9C3CCBDAE013}"/>
    <pc:docChg chg="undo custSel addSld delSld modSld sldOrd addSection delSection modSection">
      <pc:chgData name="Pranav Balaji" userId="3999860c1a69602a" providerId="LiveId" clId="{BCDD754A-C333-4B80-8C46-9C3CCBDAE013}" dt="2021-10-03T18:27:47.409" v="2498" actId="1076"/>
      <pc:docMkLst>
        <pc:docMk/>
      </pc:docMkLst>
      <pc:sldChg chg="modSp modAnim">
        <pc:chgData name="Pranav Balaji" userId="3999860c1a69602a" providerId="LiveId" clId="{BCDD754A-C333-4B80-8C46-9C3CCBDAE013}" dt="2021-10-03T16:34:55.551" v="960" actId="5793"/>
        <pc:sldMkLst>
          <pc:docMk/>
          <pc:sldMk cId="1555035293" sldId="256"/>
        </pc:sldMkLst>
        <pc:spChg chg="mod">
          <ac:chgData name="Pranav Balaji" userId="3999860c1a69602a" providerId="LiveId" clId="{BCDD754A-C333-4B80-8C46-9C3CCBDAE013}" dt="2021-10-03T16:34:52.762" v="958" actId="20577"/>
          <ac:spMkLst>
            <pc:docMk/>
            <pc:sldMk cId="1555035293" sldId="256"/>
            <ac:spMk id="2" creationId="{AC47BF4C-5060-4CC5-BBD8-9B2A4F8263B7}"/>
          </ac:spMkLst>
        </pc:spChg>
      </pc:sldChg>
      <pc:sldChg chg="del">
        <pc:chgData name="Pranav Balaji" userId="3999860c1a69602a" providerId="LiveId" clId="{BCDD754A-C333-4B80-8C46-9C3CCBDAE013}" dt="2021-10-03T17:13:01.538" v="1423" actId="47"/>
        <pc:sldMkLst>
          <pc:docMk/>
          <pc:sldMk cId="2871503771" sldId="264"/>
        </pc:sldMkLst>
      </pc:sldChg>
      <pc:sldChg chg="del">
        <pc:chgData name="Pranav Balaji" userId="3999860c1a69602a" providerId="LiveId" clId="{BCDD754A-C333-4B80-8C46-9C3CCBDAE013}" dt="2021-10-03T17:13:03.904" v="1425" actId="47"/>
        <pc:sldMkLst>
          <pc:docMk/>
          <pc:sldMk cId="1030528369" sldId="267"/>
        </pc:sldMkLst>
      </pc:sldChg>
      <pc:sldChg chg="addSp delSp modSp mod ord delAnim modAnim">
        <pc:chgData name="Pranav Balaji" userId="3999860c1a69602a" providerId="LiveId" clId="{BCDD754A-C333-4B80-8C46-9C3CCBDAE013}" dt="2021-10-03T17:22:47.282" v="1566" actId="20577"/>
        <pc:sldMkLst>
          <pc:docMk/>
          <pc:sldMk cId="2886210773" sldId="268"/>
        </pc:sldMkLst>
        <pc:spChg chg="mod">
          <ac:chgData name="Pranav Balaji" userId="3999860c1a69602a" providerId="LiveId" clId="{BCDD754A-C333-4B80-8C46-9C3CCBDAE013}" dt="2021-10-03T15:20:52.812" v="850" actId="20577"/>
          <ac:spMkLst>
            <pc:docMk/>
            <pc:sldMk cId="2886210773" sldId="268"/>
            <ac:spMk id="5" creationId="{6A4C5C2D-8E7D-46ED-A7AD-DE40CF0056F1}"/>
          </ac:spMkLst>
        </pc:spChg>
        <pc:spChg chg="del mod">
          <ac:chgData name="Pranav Balaji" userId="3999860c1a69602a" providerId="LiveId" clId="{BCDD754A-C333-4B80-8C46-9C3CCBDAE013}" dt="2021-10-03T15:21:03.186" v="854" actId="478"/>
          <ac:spMkLst>
            <pc:docMk/>
            <pc:sldMk cId="2886210773" sldId="268"/>
            <ac:spMk id="6" creationId="{0A8BB20E-0D36-4A8F-8BE3-235453334F6F}"/>
          </ac:spMkLst>
        </pc:spChg>
        <pc:spChg chg="add mod">
          <ac:chgData name="Pranav Balaji" userId="3999860c1a69602a" providerId="LiveId" clId="{BCDD754A-C333-4B80-8C46-9C3CCBDAE013}" dt="2021-10-03T16:40:48.646" v="1042" actId="207"/>
          <ac:spMkLst>
            <pc:docMk/>
            <pc:sldMk cId="2886210773" sldId="268"/>
            <ac:spMk id="8" creationId="{22CD438D-8F37-4EAE-982D-75C793A5A087}"/>
          </ac:spMkLst>
        </pc:spChg>
        <pc:spChg chg="add mod">
          <ac:chgData name="Pranav Balaji" userId="3999860c1a69602a" providerId="LiveId" clId="{BCDD754A-C333-4B80-8C46-9C3CCBDAE013}" dt="2021-10-03T17:22:47.282" v="1566" actId="20577"/>
          <ac:spMkLst>
            <pc:docMk/>
            <pc:sldMk cId="2886210773" sldId="268"/>
            <ac:spMk id="9" creationId="{BC7C6212-4C15-46E9-89E4-30700E4EEDE8}"/>
          </ac:spMkLst>
        </pc:spChg>
        <pc:spChg chg="add del mod">
          <ac:chgData name="Pranav Balaji" userId="3999860c1a69602a" providerId="LiveId" clId="{BCDD754A-C333-4B80-8C46-9C3CCBDAE013}" dt="2021-10-03T15:21:20.803" v="872" actId="478"/>
          <ac:spMkLst>
            <pc:docMk/>
            <pc:sldMk cId="2886210773" sldId="268"/>
            <ac:spMk id="10" creationId="{2C1A73CC-0D87-4F08-83ED-95D74FAC3121}"/>
          </ac:spMkLst>
        </pc:spChg>
        <pc:spChg chg="add mod">
          <ac:chgData name="Pranav Balaji" userId="3999860c1a69602a" providerId="LiveId" clId="{BCDD754A-C333-4B80-8C46-9C3CCBDAE013}" dt="2021-10-03T16:38:01.352" v="981" actId="571"/>
          <ac:spMkLst>
            <pc:docMk/>
            <pc:sldMk cId="2886210773" sldId="268"/>
            <ac:spMk id="10" creationId="{E1C71428-1844-4567-93E4-098CE2C053C4}"/>
          </ac:spMkLst>
        </pc:spChg>
        <pc:spChg chg="add mod">
          <ac:chgData name="Pranav Balaji" userId="3999860c1a69602a" providerId="LiveId" clId="{BCDD754A-C333-4B80-8C46-9C3CCBDAE013}" dt="2021-10-03T16:39:39.618" v="1041" actId="1076"/>
          <ac:spMkLst>
            <pc:docMk/>
            <pc:sldMk cId="2886210773" sldId="268"/>
            <ac:spMk id="11" creationId="{E1DB6E28-1B7D-47D4-8B9F-7CA139BDFD9C}"/>
          </ac:spMkLst>
        </pc:spChg>
        <pc:spChg chg="add mod">
          <ac:chgData name="Pranav Balaji" userId="3999860c1a69602a" providerId="LiveId" clId="{BCDD754A-C333-4B80-8C46-9C3CCBDAE013}" dt="2021-10-03T14:17:15.249" v="628" actId="20577"/>
          <ac:spMkLst>
            <pc:docMk/>
            <pc:sldMk cId="2886210773" sldId="268"/>
            <ac:spMk id="13" creationId="{C58D76DD-1883-4DC4-AD16-18BBC53A3783}"/>
          </ac:spMkLst>
        </pc:spChg>
        <pc:spChg chg="del">
          <ac:chgData name="Pranav Balaji" userId="3999860c1a69602a" providerId="LiveId" clId="{BCDD754A-C333-4B80-8C46-9C3CCBDAE013}" dt="2021-10-03T14:06:13.404" v="548" actId="478"/>
          <ac:spMkLst>
            <pc:docMk/>
            <pc:sldMk cId="2886210773" sldId="268"/>
            <ac:spMk id="14" creationId="{51D737A8-2078-4E19-BECF-75C985415167}"/>
          </ac:spMkLst>
        </pc:spChg>
        <pc:spChg chg="add del mod">
          <ac:chgData name="Pranav Balaji" userId="3999860c1a69602a" providerId="LiveId" clId="{BCDD754A-C333-4B80-8C46-9C3CCBDAE013}" dt="2021-10-03T15:21:06.848" v="858" actId="478"/>
          <ac:spMkLst>
            <pc:docMk/>
            <pc:sldMk cId="2886210773" sldId="268"/>
            <ac:spMk id="20" creationId="{3276B6D8-EE43-4458-B35F-E39A410E2731}"/>
          </ac:spMkLst>
        </pc:spChg>
        <pc:picChg chg="add del mod">
          <ac:chgData name="Pranav Balaji" userId="3999860c1a69602a" providerId="LiveId" clId="{BCDD754A-C333-4B80-8C46-9C3CCBDAE013}" dt="2021-10-03T14:09:51.484" v="603" actId="478"/>
          <ac:picMkLst>
            <pc:docMk/>
            <pc:sldMk cId="2886210773" sldId="268"/>
            <ac:picMk id="4" creationId="{1F0197CD-0144-4E8F-8A1B-91110757EA06}"/>
          </ac:picMkLst>
        </pc:picChg>
        <pc:picChg chg="del mod">
          <ac:chgData name="Pranav Balaji" userId="3999860c1a69602a" providerId="LiveId" clId="{BCDD754A-C333-4B80-8C46-9C3CCBDAE013}" dt="2021-10-03T14:04:56.571" v="474" actId="478"/>
          <ac:picMkLst>
            <pc:docMk/>
            <pc:sldMk cId="2886210773" sldId="268"/>
            <ac:picMk id="11" creationId="{8FD1CBA7-799D-4C6B-8ABA-F4A746F85ABC}"/>
          </ac:picMkLst>
        </pc:picChg>
        <pc:picChg chg="add del mod">
          <ac:chgData name="Pranav Balaji" userId="3999860c1a69602a" providerId="LiveId" clId="{BCDD754A-C333-4B80-8C46-9C3CCBDAE013}" dt="2021-10-03T14:13:33.131" v="609" actId="478"/>
          <ac:picMkLst>
            <pc:docMk/>
            <pc:sldMk cId="2886210773" sldId="268"/>
            <ac:picMk id="15" creationId="{74E40FA9-BC46-4121-AB39-286114DB2515}"/>
          </ac:picMkLst>
        </pc:picChg>
        <pc:picChg chg="add del mod">
          <ac:chgData name="Pranav Balaji" userId="3999860c1a69602a" providerId="LiveId" clId="{BCDD754A-C333-4B80-8C46-9C3CCBDAE013}" dt="2021-10-03T15:21:05.134" v="856" actId="478"/>
          <ac:picMkLst>
            <pc:docMk/>
            <pc:sldMk cId="2886210773" sldId="268"/>
            <ac:picMk id="17" creationId="{A9A11AA6-223E-483B-9A31-D0405A35B65D}"/>
          </ac:picMkLst>
        </pc:picChg>
        <pc:picChg chg="add del mod">
          <ac:chgData name="Pranav Balaji" userId="3999860c1a69602a" providerId="LiveId" clId="{BCDD754A-C333-4B80-8C46-9C3CCBDAE013}" dt="2021-10-03T15:21:05.425" v="857" actId="478"/>
          <ac:picMkLst>
            <pc:docMk/>
            <pc:sldMk cId="2886210773" sldId="268"/>
            <ac:picMk id="19" creationId="{DFD989A8-C3D8-4FA8-8C19-B79C4EF489A7}"/>
          </ac:picMkLst>
        </pc:picChg>
      </pc:sldChg>
      <pc:sldChg chg="addSp delSp modSp mod delAnim modAnim">
        <pc:chgData name="Pranav Balaji" userId="3999860c1a69602a" providerId="LiveId" clId="{BCDD754A-C333-4B80-8C46-9C3CCBDAE013}" dt="2021-10-03T17:44:04.156" v="2496" actId="20577"/>
        <pc:sldMkLst>
          <pc:docMk/>
          <pc:sldMk cId="3375540312" sldId="269"/>
        </pc:sldMkLst>
        <pc:spChg chg="mod">
          <ac:chgData name="Pranav Balaji" userId="3999860c1a69602a" providerId="LiveId" clId="{BCDD754A-C333-4B80-8C46-9C3CCBDAE013}" dt="2021-10-03T17:17:56.962" v="1489" actId="1076"/>
          <ac:spMkLst>
            <pc:docMk/>
            <pc:sldMk cId="3375540312" sldId="269"/>
            <ac:spMk id="5" creationId="{6A4C5C2D-8E7D-46ED-A7AD-DE40CF0056F1}"/>
          </ac:spMkLst>
        </pc:spChg>
        <pc:spChg chg="mod">
          <ac:chgData name="Pranav Balaji" userId="3999860c1a69602a" providerId="LiveId" clId="{BCDD754A-C333-4B80-8C46-9C3CCBDAE013}" dt="2021-10-03T17:17:56.962" v="1489" actId="1076"/>
          <ac:spMkLst>
            <pc:docMk/>
            <pc:sldMk cId="3375540312" sldId="269"/>
            <ac:spMk id="6" creationId="{0A8BB20E-0D36-4A8F-8BE3-235453334F6F}"/>
          </ac:spMkLst>
        </pc:spChg>
        <pc:spChg chg="add mod">
          <ac:chgData name="Pranav Balaji" userId="3999860c1a69602a" providerId="LiveId" clId="{BCDD754A-C333-4B80-8C46-9C3CCBDAE013}" dt="2021-10-03T17:40:42.147" v="1897" actId="1076"/>
          <ac:spMkLst>
            <pc:docMk/>
            <pc:sldMk cId="3375540312" sldId="269"/>
            <ac:spMk id="8" creationId="{8587126E-479E-4F10-9CBC-A6704736263A}"/>
          </ac:spMkLst>
        </pc:spChg>
        <pc:spChg chg="add mod">
          <ac:chgData name="Pranav Balaji" userId="3999860c1a69602a" providerId="LiveId" clId="{BCDD754A-C333-4B80-8C46-9C3CCBDAE013}" dt="2021-10-03T17:19:39.526" v="1530" actId="27636"/>
          <ac:spMkLst>
            <pc:docMk/>
            <pc:sldMk cId="3375540312" sldId="269"/>
            <ac:spMk id="9" creationId="{08E2F6CE-2BA6-4D79-BE9E-5086561722E4}"/>
          </ac:spMkLst>
        </pc:spChg>
        <pc:spChg chg="add del mod">
          <ac:chgData name="Pranav Balaji" userId="3999860c1a69602a" providerId="LiveId" clId="{BCDD754A-C333-4B80-8C46-9C3CCBDAE013}" dt="2021-10-03T17:18:40.125" v="1497" actId="478"/>
          <ac:spMkLst>
            <pc:docMk/>
            <pc:sldMk cId="3375540312" sldId="269"/>
            <ac:spMk id="10" creationId="{56909BAA-60FC-4525-8F94-5E98F879DB55}"/>
          </ac:spMkLst>
        </pc:spChg>
        <pc:spChg chg="add mod">
          <ac:chgData name="Pranav Balaji" userId="3999860c1a69602a" providerId="LiveId" clId="{BCDD754A-C333-4B80-8C46-9C3CCBDAE013}" dt="2021-10-03T17:40:44.446" v="1898" actId="1076"/>
          <ac:spMkLst>
            <pc:docMk/>
            <pc:sldMk cId="3375540312" sldId="269"/>
            <ac:spMk id="11" creationId="{7E9AA914-7A8D-4E3A-9BE3-CDBE72EEA163}"/>
          </ac:spMkLst>
        </pc:spChg>
        <pc:spChg chg="add mod">
          <ac:chgData name="Pranav Balaji" userId="3999860c1a69602a" providerId="LiveId" clId="{BCDD754A-C333-4B80-8C46-9C3CCBDAE013}" dt="2021-10-03T17:39:17.666" v="1776" actId="1076"/>
          <ac:spMkLst>
            <pc:docMk/>
            <pc:sldMk cId="3375540312" sldId="269"/>
            <ac:spMk id="12" creationId="{2881057C-2305-44B2-A4C9-E97A2F1C2DA5}"/>
          </ac:spMkLst>
        </pc:spChg>
        <pc:spChg chg="add mod">
          <ac:chgData name="Pranav Balaji" userId="3999860c1a69602a" providerId="LiveId" clId="{BCDD754A-C333-4B80-8C46-9C3CCBDAE013}" dt="2021-10-03T17:41:29.655" v="1966" actId="1076"/>
          <ac:spMkLst>
            <pc:docMk/>
            <pc:sldMk cId="3375540312" sldId="269"/>
            <ac:spMk id="13" creationId="{7B9B6053-0332-4414-936F-CEDBA4D18659}"/>
          </ac:spMkLst>
        </pc:spChg>
        <pc:spChg chg="add mod">
          <ac:chgData name="Pranav Balaji" userId="3999860c1a69602a" providerId="LiveId" clId="{BCDD754A-C333-4B80-8C46-9C3CCBDAE013}" dt="2021-10-03T17:39:17.666" v="1776" actId="1076"/>
          <ac:spMkLst>
            <pc:docMk/>
            <pc:sldMk cId="3375540312" sldId="269"/>
            <ac:spMk id="14" creationId="{70F3E280-63D9-49CA-A598-3259344ABF59}"/>
          </ac:spMkLst>
        </pc:spChg>
        <pc:spChg chg="add mod">
          <ac:chgData name="Pranav Balaji" userId="3999860c1a69602a" providerId="LiveId" clId="{BCDD754A-C333-4B80-8C46-9C3CCBDAE013}" dt="2021-10-03T17:43:11.442" v="2396" actId="1076"/>
          <ac:spMkLst>
            <pc:docMk/>
            <pc:sldMk cId="3375540312" sldId="269"/>
            <ac:spMk id="15" creationId="{178BFF9E-83EB-4B49-BCF1-351514A33875}"/>
          </ac:spMkLst>
        </pc:spChg>
        <pc:spChg chg="add mod">
          <ac:chgData name="Pranav Balaji" userId="3999860c1a69602a" providerId="LiveId" clId="{BCDD754A-C333-4B80-8C46-9C3CCBDAE013}" dt="2021-10-03T17:39:17.666" v="1776" actId="1076"/>
          <ac:spMkLst>
            <pc:docMk/>
            <pc:sldMk cId="3375540312" sldId="269"/>
            <ac:spMk id="16" creationId="{993A40CC-E51E-400D-AC06-EBED02A52D37}"/>
          </ac:spMkLst>
        </pc:spChg>
        <pc:spChg chg="add mod">
          <ac:chgData name="Pranav Balaji" userId="3999860c1a69602a" providerId="LiveId" clId="{BCDD754A-C333-4B80-8C46-9C3CCBDAE013}" dt="2021-10-03T17:44:04.156" v="2496" actId="20577"/>
          <ac:spMkLst>
            <pc:docMk/>
            <pc:sldMk cId="3375540312" sldId="269"/>
            <ac:spMk id="17" creationId="{F733B6CB-E491-42A2-987D-BA90BB1991CA}"/>
          </ac:spMkLst>
        </pc:spChg>
        <pc:spChg chg="add mod">
          <ac:chgData name="Pranav Balaji" userId="3999860c1a69602a" providerId="LiveId" clId="{BCDD754A-C333-4B80-8C46-9C3CCBDAE013}" dt="2021-10-03T17:43:56.827" v="2477" actId="1076"/>
          <ac:spMkLst>
            <pc:docMk/>
            <pc:sldMk cId="3375540312" sldId="269"/>
            <ac:spMk id="18" creationId="{3F1B84D7-F6B1-4FB6-8652-8E2F5BED3FE1}"/>
          </ac:spMkLst>
        </pc:spChg>
        <pc:spChg chg="add del mod">
          <ac:chgData name="Pranav Balaji" userId="3999860c1a69602a" providerId="LiveId" clId="{BCDD754A-C333-4B80-8C46-9C3CCBDAE013}" dt="2021-10-03T17:20:29.792" v="1544"/>
          <ac:spMkLst>
            <pc:docMk/>
            <pc:sldMk cId="3375540312" sldId="269"/>
            <ac:spMk id="20" creationId="{2463E8CC-AA0C-40BE-8BC9-DA47717490FF}"/>
          </ac:spMkLst>
        </pc:spChg>
        <pc:spChg chg="add del mod">
          <ac:chgData name="Pranav Balaji" userId="3999860c1a69602a" providerId="LiveId" clId="{BCDD754A-C333-4B80-8C46-9C3CCBDAE013}" dt="2021-10-03T17:38:38.839" v="1769" actId="478"/>
          <ac:spMkLst>
            <pc:docMk/>
            <pc:sldMk cId="3375540312" sldId="269"/>
            <ac:spMk id="21" creationId="{0616F806-1231-4669-B105-345901DFEC9D}"/>
          </ac:spMkLst>
        </pc:spChg>
        <pc:spChg chg="del">
          <ac:chgData name="Pranav Balaji" userId="3999860c1a69602a" providerId="LiveId" clId="{BCDD754A-C333-4B80-8C46-9C3CCBDAE013}" dt="2021-10-03T17:17:29.516" v="1481" actId="478"/>
          <ac:spMkLst>
            <pc:docMk/>
            <pc:sldMk cId="3375540312" sldId="269"/>
            <ac:spMk id="23" creationId="{34AAC683-B47F-4182-A89B-C2CEC6860EE6}"/>
          </ac:spMkLst>
        </pc:spChg>
        <pc:spChg chg="add del mod">
          <ac:chgData name="Pranav Balaji" userId="3999860c1a69602a" providerId="LiveId" clId="{BCDD754A-C333-4B80-8C46-9C3CCBDAE013}" dt="2021-10-03T17:38:38.839" v="1769" actId="478"/>
          <ac:spMkLst>
            <pc:docMk/>
            <pc:sldMk cId="3375540312" sldId="269"/>
            <ac:spMk id="25" creationId="{3741BC30-98C8-4AAD-B011-838B08263946}"/>
          </ac:spMkLst>
        </pc:spChg>
        <pc:spChg chg="add del mod">
          <ac:chgData name="Pranav Balaji" userId="3999860c1a69602a" providerId="LiveId" clId="{BCDD754A-C333-4B80-8C46-9C3CCBDAE013}" dt="2021-10-03T17:20:35.945" v="1548"/>
          <ac:spMkLst>
            <pc:docMk/>
            <pc:sldMk cId="3375540312" sldId="269"/>
            <ac:spMk id="26" creationId="{5F03A2FA-4D2C-4C7E-B98A-6AAF72767266}"/>
          </ac:spMkLst>
        </pc:spChg>
        <pc:spChg chg="add del mod">
          <ac:chgData name="Pranav Balaji" userId="3999860c1a69602a" providerId="LiveId" clId="{BCDD754A-C333-4B80-8C46-9C3CCBDAE013}" dt="2021-10-03T17:20:35.945" v="1548"/>
          <ac:spMkLst>
            <pc:docMk/>
            <pc:sldMk cId="3375540312" sldId="269"/>
            <ac:spMk id="27" creationId="{0BC84FAD-8AAF-43D4-A0BA-B2FBDA99B179}"/>
          </ac:spMkLst>
        </pc:spChg>
        <pc:picChg chg="del mod">
          <ac:chgData name="Pranav Balaji" userId="3999860c1a69602a" providerId="LiveId" clId="{BCDD754A-C333-4B80-8C46-9C3CCBDAE013}" dt="2021-10-03T17:17:47.368" v="1488" actId="478"/>
          <ac:picMkLst>
            <pc:docMk/>
            <pc:sldMk cId="3375540312" sldId="269"/>
            <ac:picMk id="22" creationId="{608C5298-3A91-4AF4-9E02-7EC0FA7852FA}"/>
          </ac:picMkLst>
        </pc:picChg>
      </pc:sldChg>
      <pc:sldChg chg="del">
        <pc:chgData name="Pranav Balaji" userId="3999860c1a69602a" providerId="LiveId" clId="{BCDD754A-C333-4B80-8C46-9C3CCBDAE013}" dt="2021-10-03T17:13:04.510" v="1426" actId="47"/>
        <pc:sldMkLst>
          <pc:docMk/>
          <pc:sldMk cId="1342749741" sldId="270"/>
        </pc:sldMkLst>
      </pc:sldChg>
      <pc:sldChg chg="delSp modSp mod ord modAnim">
        <pc:chgData name="Pranav Balaji" userId="3999860c1a69602a" providerId="LiveId" clId="{BCDD754A-C333-4B80-8C46-9C3CCBDAE013}" dt="2021-10-03T18:27:47.409" v="2498" actId="1076"/>
        <pc:sldMkLst>
          <pc:docMk/>
          <pc:sldMk cId="3396149562" sldId="272"/>
        </pc:sldMkLst>
        <pc:spChg chg="mod">
          <ac:chgData name="Pranav Balaji" userId="3999860c1a69602a" providerId="LiveId" clId="{BCDD754A-C333-4B80-8C46-9C3CCBDAE013}" dt="2021-10-03T16:50:03.549" v="1346" actId="1076"/>
          <ac:spMkLst>
            <pc:docMk/>
            <pc:sldMk cId="3396149562" sldId="272"/>
            <ac:spMk id="5" creationId="{6A4C5C2D-8E7D-46ED-A7AD-DE40CF0056F1}"/>
          </ac:spMkLst>
        </pc:spChg>
        <pc:spChg chg="mod">
          <ac:chgData name="Pranav Balaji" userId="3999860c1a69602a" providerId="LiveId" clId="{BCDD754A-C333-4B80-8C46-9C3CCBDAE013}" dt="2021-10-03T18:27:47.409" v="2498" actId="1076"/>
          <ac:spMkLst>
            <pc:docMk/>
            <pc:sldMk cId="3396149562" sldId="272"/>
            <ac:spMk id="6" creationId="{0A8BB20E-0D36-4A8F-8BE3-235453334F6F}"/>
          </ac:spMkLst>
        </pc:spChg>
        <pc:spChg chg="mod">
          <ac:chgData name="Pranav Balaji" userId="3999860c1a69602a" providerId="LiveId" clId="{BCDD754A-C333-4B80-8C46-9C3CCBDAE013}" dt="2021-10-03T16:50:03.549" v="1346" actId="1076"/>
          <ac:spMkLst>
            <pc:docMk/>
            <pc:sldMk cId="3396149562" sldId="272"/>
            <ac:spMk id="23" creationId="{34AAC683-B47F-4182-A89B-C2CEC6860EE6}"/>
          </ac:spMkLst>
        </pc:spChg>
        <pc:picChg chg="del">
          <ac:chgData name="Pranav Balaji" userId="3999860c1a69602a" providerId="LiveId" clId="{BCDD754A-C333-4B80-8C46-9C3CCBDAE013}" dt="2021-10-03T16:47:10.757" v="1166" actId="478"/>
          <ac:picMkLst>
            <pc:docMk/>
            <pc:sldMk cId="3396149562" sldId="272"/>
            <ac:picMk id="7" creationId="{7279F1FD-3FE9-45A7-A1BE-AE58F88CB5AE}"/>
          </ac:picMkLst>
        </pc:picChg>
      </pc:sldChg>
      <pc:sldChg chg="addSp delSp modSp mod ord delAnim modAnim">
        <pc:chgData name="Pranav Balaji" userId="3999860c1a69602a" providerId="LiveId" clId="{BCDD754A-C333-4B80-8C46-9C3CCBDAE013}" dt="2021-10-03T17:24:12.908" v="1768" actId="1076"/>
        <pc:sldMkLst>
          <pc:docMk/>
          <pc:sldMk cId="2403079935" sldId="273"/>
        </pc:sldMkLst>
        <pc:spChg chg="mod">
          <ac:chgData name="Pranav Balaji" userId="3999860c1a69602a" providerId="LiveId" clId="{BCDD754A-C333-4B80-8C46-9C3CCBDAE013}" dt="2021-10-03T14:01:59.507" v="378" actId="1076"/>
          <ac:spMkLst>
            <pc:docMk/>
            <pc:sldMk cId="2403079935" sldId="273"/>
            <ac:spMk id="5" creationId="{6A4C5C2D-8E7D-46ED-A7AD-DE40CF0056F1}"/>
          </ac:spMkLst>
        </pc:spChg>
        <pc:spChg chg="mod">
          <ac:chgData name="Pranav Balaji" userId="3999860c1a69602a" providerId="LiveId" clId="{BCDD754A-C333-4B80-8C46-9C3CCBDAE013}" dt="2021-10-03T17:24:12.908" v="1768" actId="1076"/>
          <ac:spMkLst>
            <pc:docMk/>
            <pc:sldMk cId="2403079935" sldId="273"/>
            <ac:spMk id="6" creationId="{0A8BB20E-0D36-4A8F-8BE3-235453334F6F}"/>
          </ac:spMkLst>
        </pc:spChg>
        <pc:spChg chg="add del mod">
          <ac:chgData name="Pranav Balaji" userId="3999860c1a69602a" providerId="LiveId" clId="{BCDD754A-C333-4B80-8C46-9C3CCBDAE013}" dt="2021-10-03T13:57:07.076" v="13"/>
          <ac:spMkLst>
            <pc:docMk/>
            <pc:sldMk cId="2403079935" sldId="273"/>
            <ac:spMk id="7" creationId="{DF222880-5305-44AC-983D-777FF8822AF1}"/>
          </ac:spMkLst>
        </pc:spChg>
        <pc:spChg chg="add del mod">
          <ac:chgData name="Pranav Balaji" userId="3999860c1a69602a" providerId="LiveId" clId="{BCDD754A-C333-4B80-8C46-9C3CCBDAE013}" dt="2021-10-03T13:57:26.868" v="19" actId="478"/>
          <ac:spMkLst>
            <pc:docMk/>
            <pc:sldMk cId="2403079935" sldId="273"/>
            <ac:spMk id="9" creationId="{B77CF0ED-DA74-4A9B-8B01-64EED29DE2F2}"/>
          </ac:spMkLst>
        </pc:spChg>
        <pc:spChg chg="add del mod">
          <ac:chgData name="Pranav Balaji" userId="3999860c1a69602a" providerId="LiveId" clId="{BCDD754A-C333-4B80-8C46-9C3CCBDAE013}" dt="2021-10-03T13:57:26.868" v="19" actId="478"/>
          <ac:spMkLst>
            <pc:docMk/>
            <pc:sldMk cId="2403079935" sldId="273"/>
            <ac:spMk id="10" creationId="{14452E8E-931B-4522-B452-BFC19B1D8E1A}"/>
          </ac:spMkLst>
        </pc:spChg>
        <pc:spChg chg="add mod">
          <ac:chgData name="Pranav Balaji" userId="3999860c1a69602a" providerId="LiveId" clId="{BCDD754A-C333-4B80-8C46-9C3CCBDAE013}" dt="2021-10-03T14:02:02.775" v="379" actId="207"/>
          <ac:spMkLst>
            <pc:docMk/>
            <pc:sldMk cId="2403079935" sldId="273"/>
            <ac:spMk id="11" creationId="{DA053C62-C996-4480-A19E-4B3F5B6BBD0C}"/>
          </ac:spMkLst>
        </pc:spChg>
        <pc:spChg chg="add mod">
          <ac:chgData name="Pranav Balaji" userId="3999860c1a69602a" providerId="LiveId" clId="{BCDD754A-C333-4B80-8C46-9C3CCBDAE013}" dt="2021-10-03T14:01:59.507" v="378" actId="1076"/>
          <ac:spMkLst>
            <pc:docMk/>
            <pc:sldMk cId="2403079935" sldId="273"/>
            <ac:spMk id="12" creationId="{2A5396B4-8722-4EA1-8865-3F2D67800323}"/>
          </ac:spMkLst>
        </pc:spChg>
        <pc:spChg chg="add del mod">
          <ac:chgData name="Pranav Balaji" userId="3999860c1a69602a" providerId="LiveId" clId="{BCDD754A-C333-4B80-8C46-9C3CCBDAE013}" dt="2021-10-03T13:59:14.887" v="252" actId="478"/>
          <ac:spMkLst>
            <pc:docMk/>
            <pc:sldMk cId="2403079935" sldId="273"/>
            <ac:spMk id="13" creationId="{EBFC2BDB-AB68-4395-AC31-890226B2781F}"/>
          </ac:spMkLst>
        </pc:spChg>
        <pc:spChg chg="add mod">
          <ac:chgData name="Pranav Balaji" userId="3999860c1a69602a" providerId="LiveId" clId="{BCDD754A-C333-4B80-8C46-9C3CCBDAE013}" dt="2021-10-03T14:01:59.507" v="378" actId="1076"/>
          <ac:spMkLst>
            <pc:docMk/>
            <pc:sldMk cId="2403079935" sldId="273"/>
            <ac:spMk id="14" creationId="{8589EEDC-FCEA-4525-9D64-E1B61B7F2F75}"/>
          </ac:spMkLst>
        </pc:spChg>
        <pc:spChg chg="mod">
          <ac:chgData name="Pranav Balaji" userId="3999860c1a69602a" providerId="LiveId" clId="{BCDD754A-C333-4B80-8C46-9C3CCBDAE013}" dt="2021-10-03T14:01:59.507" v="378" actId="1076"/>
          <ac:spMkLst>
            <pc:docMk/>
            <pc:sldMk cId="2403079935" sldId="273"/>
            <ac:spMk id="23" creationId="{34AAC683-B47F-4182-A89B-C2CEC6860EE6}"/>
          </ac:spMkLst>
        </pc:spChg>
      </pc:sldChg>
      <pc:sldChg chg="del">
        <pc:chgData name="Pranav Balaji" userId="3999860c1a69602a" providerId="LiveId" clId="{BCDD754A-C333-4B80-8C46-9C3CCBDAE013}" dt="2021-10-03T17:13:10.645" v="1427" actId="47"/>
        <pc:sldMkLst>
          <pc:docMk/>
          <pc:sldMk cId="3238471387" sldId="274"/>
        </pc:sldMkLst>
      </pc:sldChg>
      <pc:sldChg chg="del">
        <pc:chgData name="Pranav Balaji" userId="3999860c1a69602a" providerId="LiveId" clId="{BCDD754A-C333-4B80-8C46-9C3CCBDAE013}" dt="2021-10-03T17:13:15.038" v="1428" actId="18676"/>
        <pc:sldMkLst>
          <pc:docMk/>
          <pc:sldMk cId="2364776375" sldId="275"/>
        </pc:sldMkLst>
      </pc:sldChg>
      <pc:sldChg chg="del">
        <pc:chgData name="Pranav Balaji" userId="3999860c1a69602a" providerId="LiveId" clId="{BCDD754A-C333-4B80-8C46-9C3CCBDAE013}" dt="2021-10-03T17:13:15.038" v="1428" actId="18676"/>
        <pc:sldMkLst>
          <pc:docMk/>
          <pc:sldMk cId="3733247678" sldId="276"/>
        </pc:sldMkLst>
      </pc:sldChg>
      <pc:sldChg chg="del">
        <pc:chgData name="Pranav Balaji" userId="3999860c1a69602a" providerId="LiveId" clId="{BCDD754A-C333-4B80-8C46-9C3CCBDAE013}" dt="2021-10-03T17:13:15.038" v="1428" actId="18676"/>
        <pc:sldMkLst>
          <pc:docMk/>
          <pc:sldMk cId="2777937472" sldId="278"/>
        </pc:sldMkLst>
      </pc:sldChg>
      <pc:sldChg chg="del">
        <pc:chgData name="Pranav Balaji" userId="3999860c1a69602a" providerId="LiveId" clId="{BCDD754A-C333-4B80-8C46-9C3CCBDAE013}" dt="2021-10-03T17:13:15.038" v="1428" actId="18676"/>
        <pc:sldMkLst>
          <pc:docMk/>
          <pc:sldMk cId="3308548996" sldId="279"/>
        </pc:sldMkLst>
      </pc:sldChg>
      <pc:sldChg chg="del">
        <pc:chgData name="Pranav Balaji" userId="3999860c1a69602a" providerId="LiveId" clId="{BCDD754A-C333-4B80-8C46-9C3CCBDAE013}" dt="2021-10-03T17:13:15.038" v="1428" actId="18676"/>
        <pc:sldMkLst>
          <pc:docMk/>
          <pc:sldMk cId="2899611108" sldId="280"/>
        </pc:sldMkLst>
      </pc:sldChg>
      <pc:sldChg chg="del">
        <pc:chgData name="Pranav Balaji" userId="3999860c1a69602a" providerId="LiveId" clId="{BCDD754A-C333-4B80-8C46-9C3CCBDAE013}" dt="2021-10-03T17:13:24.503" v="1432" actId="47"/>
        <pc:sldMkLst>
          <pc:docMk/>
          <pc:sldMk cId="2769962204" sldId="281"/>
        </pc:sldMkLst>
      </pc:sldChg>
      <pc:sldChg chg="del">
        <pc:chgData name="Pranav Balaji" userId="3999860c1a69602a" providerId="LiveId" clId="{BCDD754A-C333-4B80-8C46-9C3CCBDAE013}" dt="2021-10-03T17:13:24.992" v="1433" actId="47"/>
        <pc:sldMkLst>
          <pc:docMk/>
          <pc:sldMk cId="1604231405" sldId="282"/>
        </pc:sldMkLst>
      </pc:sldChg>
      <pc:sldChg chg="del">
        <pc:chgData name="Pranav Balaji" userId="3999860c1a69602a" providerId="LiveId" clId="{BCDD754A-C333-4B80-8C46-9C3CCBDAE013}" dt="2021-10-03T17:13:25.522" v="1434" actId="47"/>
        <pc:sldMkLst>
          <pc:docMk/>
          <pc:sldMk cId="2638356328" sldId="283"/>
        </pc:sldMkLst>
      </pc:sldChg>
      <pc:sldChg chg="del">
        <pc:chgData name="Pranav Balaji" userId="3999860c1a69602a" providerId="LiveId" clId="{BCDD754A-C333-4B80-8C46-9C3CCBDAE013}" dt="2021-10-03T17:13:42.656" v="1442" actId="47"/>
        <pc:sldMkLst>
          <pc:docMk/>
          <pc:sldMk cId="2647653736" sldId="285"/>
        </pc:sldMkLst>
      </pc:sldChg>
      <pc:sldChg chg="del">
        <pc:chgData name="Pranav Balaji" userId="3999860c1a69602a" providerId="LiveId" clId="{BCDD754A-C333-4B80-8C46-9C3CCBDAE013}" dt="2021-10-03T17:13:21.872" v="1429" actId="47"/>
        <pc:sldMkLst>
          <pc:docMk/>
          <pc:sldMk cId="2135879835" sldId="286"/>
        </pc:sldMkLst>
      </pc:sldChg>
      <pc:sldChg chg="del">
        <pc:chgData name="Pranav Balaji" userId="3999860c1a69602a" providerId="LiveId" clId="{BCDD754A-C333-4B80-8C46-9C3CCBDAE013}" dt="2021-10-03T17:13:23.739" v="1431" actId="47"/>
        <pc:sldMkLst>
          <pc:docMk/>
          <pc:sldMk cId="2345465199" sldId="287"/>
        </pc:sldMkLst>
      </pc:sldChg>
      <pc:sldChg chg="delSp modSp del mod delAnim">
        <pc:chgData name="Pranav Balaji" userId="3999860c1a69602a" providerId="LiveId" clId="{BCDD754A-C333-4B80-8C46-9C3CCBDAE013}" dt="2021-10-03T17:13:25.944" v="1435" actId="47"/>
        <pc:sldMkLst>
          <pc:docMk/>
          <pc:sldMk cId="1553261084" sldId="288"/>
        </pc:sldMkLst>
        <pc:spChg chg="del mod">
          <ac:chgData name="Pranav Balaji" userId="3999860c1a69602a" providerId="LiveId" clId="{BCDD754A-C333-4B80-8C46-9C3CCBDAE013}" dt="2021-10-03T15:21:50.070" v="874" actId="21"/>
          <ac:spMkLst>
            <pc:docMk/>
            <pc:sldMk cId="1553261084" sldId="288"/>
            <ac:spMk id="5" creationId="{6A4C5C2D-8E7D-46ED-A7AD-DE40CF0056F1}"/>
          </ac:spMkLst>
        </pc:spChg>
        <pc:spChg chg="del mod">
          <ac:chgData name="Pranav Balaji" userId="3999860c1a69602a" providerId="LiveId" clId="{BCDD754A-C333-4B80-8C46-9C3CCBDAE013}" dt="2021-10-03T15:21:50.070" v="874" actId="21"/>
          <ac:spMkLst>
            <pc:docMk/>
            <pc:sldMk cId="1553261084" sldId="288"/>
            <ac:spMk id="6" creationId="{0A8BB20E-0D36-4A8F-8BE3-235453334F6F}"/>
          </ac:spMkLst>
        </pc:spChg>
        <pc:spChg chg="del mod">
          <ac:chgData name="Pranav Balaji" userId="3999860c1a69602a" providerId="LiveId" clId="{BCDD754A-C333-4B80-8C46-9C3CCBDAE013}" dt="2021-10-03T15:21:50.070" v="874" actId="21"/>
          <ac:spMkLst>
            <pc:docMk/>
            <pc:sldMk cId="1553261084" sldId="288"/>
            <ac:spMk id="23" creationId="{34AAC683-B47F-4182-A89B-C2CEC6860EE6}"/>
          </ac:spMkLst>
        </pc:spChg>
      </pc:sldChg>
      <pc:sldChg chg="del">
        <pc:chgData name="Pranav Balaji" userId="3999860c1a69602a" providerId="LiveId" clId="{BCDD754A-C333-4B80-8C46-9C3CCBDAE013}" dt="2021-10-03T17:13:26.398" v="1436" actId="47"/>
        <pc:sldMkLst>
          <pc:docMk/>
          <pc:sldMk cId="1912424984" sldId="289"/>
        </pc:sldMkLst>
      </pc:sldChg>
      <pc:sldChg chg="add del">
        <pc:chgData name="Pranav Balaji" userId="3999860c1a69602a" providerId="LiveId" clId="{BCDD754A-C333-4B80-8C46-9C3CCBDAE013}" dt="2021-10-03T17:14:37.431" v="1447" actId="47"/>
        <pc:sldMkLst>
          <pc:docMk/>
          <pc:sldMk cId="2855785535" sldId="290"/>
        </pc:sldMkLst>
      </pc:sldChg>
      <pc:sldChg chg="add del">
        <pc:chgData name="Pranav Balaji" userId="3999860c1a69602a" providerId="LiveId" clId="{BCDD754A-C333-4B80-8C46-9C3CCBDAE013}" dt="2021-10-03T17:14:35.087" v="1446" actId="47"/>
        <pc:sldMkLst>
          <pc:docMk/>
          <pc:sldMk cId="3699571938" sldId="291"/>
        </pc:sldMkLst>
      </pc:sldChg>
      <pc:sldChg chg="del">
        <pc:chgData name="Pranav Balaji" userId="3999860c1a69602a" providerId="LiveId" clId="{BCDD754A-C333-4B80-8C46-9C3CCBDAE013}" dt="2021-10-03T13:56:19.093" v="0" actId="47"/>
        <pc:sldMkLst>
          <pc:docMk/>
          <pc:sldMk cId="634835214" sldId="292"/>
        </pc:sldMkLst>
      </pc:sldChg>
      <pc:sldChg chg="del ord">
        <pc:chgData name="Pranav Balaji" userId="3999860c1a69602a" providerId="LiveId" clId="{BCDD754A-C333-4B80-8C46-9C3CCBDAE013}" dt="2021-10-03T17:13:15.038" v="1428" actId="18676"/>
        <pc:sldMkLst>
          <pc:docMk/>
          <pc:sldMk cId="4007459633" sldId="294"/>
        </pc:sldMkLst>
      </pc:sldChg>
      <pc:sldChg chg="del">
        <pc:chgData name="Pranav Balaji" userId="3999860c1a69602a" providerId="LiveId" clId="{BCDD754A-C333-4B80-8C46-9C3CCBDAE013}" dt="2021-10-03T17:13:02.313" v="1424" actId="47"/>
        <pc:sldMkLst>
          <pc:docMk/>
          <pc:sldMk cId="3735482684" sldId="295"/>
        </pc:sldMkLst>
      </pc:sldChg>
      <pc:sldChg chg="del">
        <pc:chgData name="Pranav Balaji" userId="3999860c1a69602a" providerId="LiveId" clId="{BCDD754A-C333-4B80-8C46-9C3CCBDAE013}" dt="2021-10-03T17:13:23.149" v="1430" actId="47"/>
        <pc:sldMkLst>
          <pc:docMk/>
          <pc:sldMk cId="311959510" sldId="296"/>
        </pc:sldMkLst>
      </pc:sldChg>
      <pc:sldChg chg="delSp modSp add del mod delAnim">
        <pc:chgData name="Pranav Balaji" userId="3999860c1a69602a" providerId="LiveId" clId="{BCDD754A-C333-4B80-8C46-9C3CCBDAE013}" dt="2021-10-03T16:46:36.886" v="1163" actId="1076"/>
        <pc:sldMkLst>
          <pc:docMk/>
          <pc:sldMk cId="853000060" sldId="297"/>
        </pc:sldMkLst>
        <pc:spChg chg="mod">
          <ac:chgData name="Pranav Balaji" userId="3999860c1a69602a" providerId="LiveId" clId="{BCDD754A-C333-4B80-8C46-9C3CCBDAE013}" dt="2021-10-03T16:46:23.369" v="1162" actId="20577"/>
          <ac:spMkLst>
            <pc:docMk/>
            <pc:sldMk cId="853000060" sldId="297"/>
            <ac:spMk id="6" creationId="{0A8BB20E-0D36-4A8F-8BE3-235453334F6F}"/>
          </ac:spMkLst>
        </pc:spChg>
        <pc:spChg chg="mod">
          <ac:chgData name="Pranav Balaji" userId="3999860c1a69602a" providerId="LiveId" clId="{BCDD754A-C333-4B80-8C46-9C3CCBDAE013}" dt="2021-10-03T16:46:36.886" v="1163" actId="1076"/>
          <ac:spMkLst>
            <pc:docMk/>
            <pc:sldMk cId="853000060" sldId="297"/>
            <ac:spMk id="8" creationId="{22CD438D-8F37-4EAE-982D-75C793A5A087}"/>
          </ac:spMkLst>
        </pc:spChg>
        <pc:spChg chg="mod">
          <ac:chgData name="Pranav Balaji" userId="3999860c1a69602a" providerId="LiveId" clId="{BCDD754A-C333-4B80-8C46-9C3CCBDAE013}" dt="2021-10-03T16:46:36.886" v="1163" actId="1076"/>
          <ac:spMkLst>
            <pc:docMk/>
            <pc:sldMk cId="853000060" sldId="297"/>
            <ac:spMk id="13" creationId="{C58D76DD-1883-4DC4-AD16-18BBC53A3783}"/>
          </ac:spMkLst>
        </pc:spChg>
        <pc:spChg chg="del">
          <ac:chgData name="Pranav Balaji" userId="3999860c1a69602a" providerId="LiveId" clId="{BCDD754A-C333-4B80-8C46-9C3CCBDAE013}" dt="2021-10-03T15:17:38.879" v="803" actId="478"/>
          <ac:spMkLst>
            <pc:docMk/>
            <pc:sldMk cId="853000060" sldId="297"/>
            <ac:spMk id="20" creationId="{3276B6D8-EE43-4458-B35F-E39A410E2731}"/>
          </ac:spMkLst>
        </pc:spChg>
        <pc:picChg chg="mod">
          <ac:chgData name="Pranav Balaji" userId="3999860c1a69602a" providerId="LiveId" clId="{BCDD754A-C333-4B80-8C46-9C3CCBDAE013}" dt="2021-10-03T15:20:30.344" v="811" actId="1076"/>
          <ac:picMkLst>
            <pc:docMk/>
            <pc:sldMk cId="853000060" sldId="297"/>
            <ac:picMk id="19" creationId="{DFD989A8-C3D8-4FA8-8C19-B79C4EF489A7}"/>
          </ac:picMkLst>
        </pc:picChg>
        <pc:picChg chg="mod">
          <ac:chgData name="Pranav Balaji" userId="3999860c1a69602a" providerId="LiveId" clId="{BCDD754A-C333-4B80-8C46-9C3CCBDAE013}" dt="2021-10-03T15:17:51.869" v="810" actId="1076"/>
          <ac:picMkLst>
            <pc:docMk/>
            <pc:sldMk cId="853000060" sldId="297"/>
            <ac:picMk id="1026" creationId="{86294FB6-1886-42ED-B284-46D4DE0F04D3}"/>
          </ac:picMkLst>
        </pc:picChg>
      </pc:sldChg>
      <pc:sldChg chg="addSp">
        <pc:chgData name="Pranav Balaji" userId="3999860c1a69602a" providerId="LiveId" clId="{BCDD754A-C333-4B80-8C46-9C3CCBDAE013}" dt="2021-10-03T15:17:40.575" v="804"/>
        <pc:sldMkLst>
          <pc:docMk/>
          <pc:sldMk cId="867400015" sldId="297"/>
        </pc:sldMkLst>
        <pc:picChg chg="add">
          <ac:chgData name="Pranav Balaji" userId="3999860c1a69602a" providerId="LiveId" clId="{BCDD754A-C333-4B80-8C46-9C3CCBDAE013}" dt="2021-10-03T15:17:40.575" v="804"/>
          <ac:picMkLst>
            <pc:docMk/>
            <pc:sldMk cId="867400015" sldId="297"/>
            <ac:picMk id="1026" creationId="{86294FB6-1886-42ED-B284-46D4DE0F04D3}"/>
          </ac:picMkLst>
        </pc:picChg>
      </pc:sldChg>
    </pc:docChg>
  </pc:docChgLst>
  <pc:docChgLst>
    <pc:chgData name="Pranav Balaji" userId="3999860c1a69602a" providerId="LiveId" clId="{8F14AF7E-33CD-4D7D-A100-34D505458099}"/>
    <pc:docChg chg="undo redo custSel addSld delSld modSld sldOrd modMainMaster addSection modSection">
      <pc:chgData name="Pranav Balaji" userId="3999860c1a69602a" providerId="LiveId" clId="{8F14AF7E-33CD-4D7D-A100-34D505458099}" dt="2021-10-03T08:25:58.061" v="10722" actId="1076"/>
      <pc:docMkLst>
        <pc:docMk/>
      </pc:docMkLst>
      <pc:sldChg chg="addSp delSp modSp mod setBg delAnim modAnim">
        <pc:chgData name="Pranav Balaji" userId="3999860c1a69602a" providerId="LiveId" clId="{8F14AF7E-33CD-4D7D-A100-34D505458099}" dt="2021-10-03T06:19:20.290" v="10134" actId="1076"/>
        <pc:sldMkLst>
          <pc:docMk/>
          <pc:sldMk cId="1555035293" sldId="256"/>
        </pc:sldMkLst>
        <pc:spChg chg="mod">
          <ac:chgData name="Pranav Balaji" userId="3999860c1a69602a" providerId="LiveId" clId="{8F14AF7E-33CD-4D7D-A100-34D505458099}" dt="2021-10-02T16:12:20.635" v="90" actId="1038"/>
          <ac:spMkLst>
            <pc:docMk/>
            <pc:sldMk cId="1555035293" sldId="256"/>
            <ac:spMk id="2" creationId="{AC47BF4C-5060-4CC5-BBD8-9B2A4F8263B7}"/>
          </ac:spMkLst>
        </pc:spChg>
        <pc:spChg chg="add mod">
          <ac:chgData name="Pranav Balaji" userId="3999860c1a69602a" providerId="LiveId" clId="{8F14AF7E-33CD-4D7D-A100-34D505458099}" dt="2021-10-02T16:12:14.369" v="79" actId="1076"/>
          <ac:spMkLst>
            <pc:docMk/>
            <pc:sldMk cId="1555035293" sldId="256"/>
            <ac:spMk id="4" creationId="{0E886A3A-B32A-478B-B5C5-73FE7761908E}"/>
          </ac:spMkLst>
        </pc:spChg>
        <pc:spChg chg="add del">
          <ac:chgData name="Pranav Balaji" userId="3999860c1a69602a" providerId="LiveId" clId="{8F14AF7E-33CD-4D7D-A100-34D505458099}" dt="2021-10-02T16:08:59.727" v="31" actId="22"/>
          <ac:spMkLst>
            <pc:docMk/>
            <pc:sldMk cId="1555035293" sldId="256"/>
            <ac:spMk id="6" creationId="{7C66BD22-5579-429D-9C14-384D8F110C12}"/>
          </ac:spMkLst>
        </pc:spChg>
        <pc:spChg chg="add mod">
          <ac:chgData name="Pranav Balaji" userId="3999860c1a69602a" providerId="LiveId" clId="{8F14AF7E-33CD-4D7D-A100-34D505458099}" dt="2021-10-02T20:26:34.965" v="1523" actId="20577"/>
          <ac:spMkLst>
            <pc:docMk/>
            <pc:sldMk cId="1555035293" sldId="256"/>
            <ac:spMk id="12" creationId="{79BAC2B5-0B4A-4FD5-BEBC-6640FC74419F}"/>
          </ac:spMkLst>
        </pc:spChg>
        <pc:picChg chg="add mod">
          <ac:chgData name="Pranav Balaji" userId="3999860c1a69602a" providerId="LiveId" clId="{8F14AF7E-33CD-4D7D-A100-34D505458099}" dt="2021-10-03T06:19:20.290" v="10134" actId="1076"/>
          <ac:picMkLst>
            <pc:docMk/>
            <pc:sldMk cId="1555035293" sldId="256"/>
            <ac:picMk id="5" creationId="{4A950343-3DCC-4F25-B48A-7B5C34C772AC}"/>
          </ac:picMkLst>
        </pc:picChg>
        <pc:picChg chg="add mod">
          <ac:chgData name="Pranav Balaji" userId="3999860c1a69602a" providerId="LiveId" clId="{8F14AF7E-33CD-4D7D-A100-34D505458099}" dt="2021-10-03T06:19:09.703" v="10130" actId="1076"/>
          <ac:picMkLst>
            <pc:docMk/>
            <pc:sldMk cId="1555035293" sldId="256"/>
            <ac:picMk id="8" creationId="{A85EFFB9-574A-47B5-B8CC-243EF9BC7C50}"/>
          </ac:picMkLst>
        </pc:picChg>
        <pc:picChg chg="add del mod">
          <ac:chgData name="Pranav Balaji" userId="3999860c1a69602a" providerId="LiveId" clId="{8F14AF7E-33CD-4D7D-A100-34D505458099}" dt="2021-10-03T06:19:04.693" v="10128" actId="478"/>
          <ac:picMkLst>
            <pc:docMk/>
            <pc:sldMk cId="1555035293" sldId="256"/>
            <ac:picMk id="10" creationId="{0A42F1A2-0024-4CB5-AD07-EBEFB658B4CB}"/>
          </ac:picMkLst>
        </pc:picChg>
        <pc:picChg chg="add del mod">
          <ac:chgData name="Pranav Balaji" userId="3999860c1a69602a" providerId="LiveId" clId="{8F14AF7E-33CD-4D7D-A100-34D505458099}" dt="2021-10-02T18:35:30.033" v="813" actId="478"/>
          <ac:picMkLst>
            <pc:docMk/>
            <pc:sldMk cId="1555035293" sldId="256"/>
            <ac:picMk id="14" creationId="{0A4D6DBC-5A33-488C-8F22-2B2DF29B3B0A}"/>
          </ac:picMkLst>
        </pc:picChg>
      </pc:sldChg>
      <pc:sldChg chg="del">
        <pc:chgData name="Pranav Balaji" userId="3999860c1a69602a" providerId="LiveId" clId="{8F14AF7E-33CD-4D7D-A100-34D505458099}" dt="2021-10-02T16:04:56.034" v="0" actId="47"/>
        <pc:sldMkLst>
          <pc:docMk/>
          <pc:sldMk cId="2736111092" sldId="257"/>
        </pc:sldMkLst>
      </pc:sldChg>
      <pc:sldChg chg="del">
        <pc:chgData name="Pranav Balaji" userId="3999860c1a69602a" providerId="LiveId" clId="{8F14AF7E-33CD-4D7D-A100-34D505458099}" dt="2021-10-02T16:04:56.034" v="0" actId="47"/>
        <pc:sldMkLst>
          <pc:docMk/>
          <pc:sldMk cId="3153232407" sldId="258"/>
        </pc:sldMkLst>
      </pc:sldChg>
      <pc:sldChg chg="del">
        <pc:chgData name="Pranav Balaji" userId="3999860c1a69602a" providerId="LiveId" clId="{8F14AF7E-33CD-4D7D-A100-34D505458099}" dt="2021-10-02T16:04:56.034" v="0" actId="47"/>
        <pc:sldMkLst>
          <pc:docMk/>
          <pc:sldMk cId="4078243815" sldId="259"/>
        </pc:sldMkLst>
      </pc:sldChg>
      <pc:sldChg chg="del">
        <pc:chgData name="Pranav Balaji" userId="3999860c1a69602a" providerId="LiveId" clId="{8F14AF7E-33CD-4D7D-A100-34D505458099}" dt="2021-10-02T16:04:56.034" v="0" actId="47"/>
        <pc:sldMkLst>
          <pc:docMk/>
          <pc:sldMk cId="2463613843" sldId="260"/>
        </pc:sldMkLst>
      </pc:sldChg>
      <pc:sldChg chg="addSp delSp modSp del mod setBg delAnim">
        <pc:chgData name="Pranav Balaji" userId="3999860c1a69602a" providerId="LiveId" clId="{8F14AF7E-33CD-4D7D-A100-34D505458099}" dt="2021-10-02T17:49:18.842" v="480" actId="47"/>
        <pc:sldMkLst>
          <pc:docMk/>
          <pc:sldMk cId="1401245979" sldId="262"/>
        </pc:sldMkLst>
        <pc:spChg chg="del">
          <ac:chgData name="Pranav Balaji" userId="3999860c1a69602a" providerId="LiveId" clId="{8F14AF7E-33CD-4D7D-A100-34D505458099}" dt="2021-10-02T16:17:45.367" v="221" actId="478"/>
          <ac:spMkLst>
            <pc:docMk/>
            <pc:sldMk cId="1401245979" sldId="262"/>
            <ac:spMk id="2" creationId="{AC47BF4C-5060-4CC5-BBD8-9B2A4F8263B7}"/>
          </ac:spMkLst>
        </pc:spChg>
        <pc:spChg chg="add del mod">
          <ac:chgData name="Pranav Balaji" userId="3999860c1a69602a" providerId="LiveId" clId="{8F14AF7E-33CD-4D7D-A100-34D505458099}" dt="2021-10-02T16:17:48.818" v="222" actId="478"/>
          <ac:spMkLst>
            <pc:docMk/>
            <pc:sldMk cId="1401245979" sldId="262"/>
            <ac:spMk id="4" creationId="{1E90E18E-4DCD-48F8-A403-587E5DAC74F4}"/>
          </ac:spMkLst>
        </pc:spChg>
      </pc:sldChg>
      <pc:sldChg chg="addSp delSp modSp add del mod modTransition setBg addAnim delAnim modAnim">
        <pc:chgData name="Pranav Balaji" userId="3999860c1a69602a" providerId="LiveId" clId="{8F14AF7E-33CD-4D7D-A100-34D505458099}" dt="2021-10-03T05:42:16.413" v="10078" actId="2696"/>
        <pc:sldMkLst>
          <pc:docMk/>
          <pc:sldMk cId="1287681286" sldId="263"/>
        </pc:sldMkLst>
        <pc:spChg chg="del">
          <ac:chgData name="Pranav Balaji" userId="3999860c1a69602a" providerId="LiveId" clId="{8F14AF7E-33CD-4D7D-A100-34D505458099}" dt="2021-10-02T16:52:08.061" v="372" actId="478"/>
          <ac:spMkLst>
            <pc:docMk/>
            <pc:sldMk cId="1287681286" sldId="263"/>
            <ac:spMk id="2" creationId="{AC47BF4C-5060-4CC5-BBD8-9B2A4F8263B7}"/>
          </ac:spMkLst>
        </pc:spChg>
        <pc:spChg chg="mod">
          <ac:chgData name="Pranav Balaji" userId="3999860c1a69602a" providerId="LiveId" clId="{8F14AF7E-33CD-4D7D-A100-34D505458099}" dt="2021-10-02T18:07:01.731" v="595" actId="207"/>
          <ac:spMkLst>
            <pc:docMk/>
            <pc:sldMk cId="1287681286" sldId="263"/>
            <ac:spMk id="4" creationId="{0E886A3A-B32A-478B-B5C5-73FE7761908E}"/>
          </ac:spMkLst>
        </pc:spChg>
        <pc:spChg chg="add del mod">
          <ac:chgData name="Pranav Balaji" userId="3999860c1a69602a" providerId="LiveId" clId="{8F14AF7E-33CD-4D7D-A100-34D505458099}" dt="2021-10-02T16:52:16.594" v="375" actId="478"/>
          <ac:spMkLst>
            <pc:docMk/>
            <pc:sldMk cId="1287681286" sldId="263"/>
            <ac:spMk id="5" creationId="{7AD304F9-13EE-4544-8EB7-60B93FD162E5}"/>
          </ac:spMkLst>
        </pc:spChg>
        <pc:spChg chg="add mod">
          <ac:chgData name="Pranav Balaji" userId="3999860c1a69602a" providerId="LiveId" clId="{8F14AF7E-33CD-4D7D-A100-34D505458099}" dt="2021-10-02T20:30:19.293" v="1647" actId="20577"/>
          <ac:spMkLst>
            <pc:docMk/>
            <pc:sldMk cId="1287681286" sldId="263"/>
            <ac:spMk id="9" creationId="{015E85C9-9396-48EF-89F2-716E8384D2C9}"/>
          </ac:spMkLst>
        </pc:spChg>
        <pc:spChg chg="add del mod">
          <ac:chgData name="Pranav Balaji" userId="3999860c1a69602a" providerId="LiveId" clId="{8F14AF7E-33CD-4D7D-A100-34D505458099}" dt="2021-10-02T20:26:30.056" v="1522" actId="20577"/>
          <ac:spMkLst>
            <pc:docMk/>
            <pc:sldMk cId="1287681286" sldId="263"/>
            <ac:spMk id="12" creationId="{79BAC2B5-0B4A-4FD5-BEBC-6640FC74419F}"/>
          </ac:spMkLst>
        </pc:spChg>
        <pc:picChg chg="mod">
          <ac:chgData name="Pranav Balaji" userId="3999860c1a69602a" providerId="LiveId" clId="{8F14AF7E-33CD-4D7D-A100-34D505458099}" dt="2021-10-02T16:29:44.516" v="332" actId="1076"/>
          <ac:picMkLst>
            <pc:docMk/>
            <pc:sldMk cId="1287681286" sldId="263"/>
            <ac:picMk id="8" creationId="{A85EFFB9-574A-47B5-B8CC-243EF9BC7C50}"/>
          </ac:picMkLst>
        </pc:picChg>
        <pc:picChg chg="mod">
          <ac:chgData name="Pranav Balaji" userId="3999860c1a69602a" providerId="LiveId" clId="{8F14AF7E-33CD-4D7D-A100-34D505458099}" dt="2021-10-02T16:29:44.516" v="332" actId="1076"/>
          <ac:picMkLst>
            <pc:docMk/>
            <pc:sldMk cId="1287681286" sldId="263"/>
            <ac:picMk id="10" creationId="{0A42F1A2-0024-4CB5-AD07-EBEFB658B4CB}"/>
          </ac:picMkLst>
        </pc:picChg>
      </pc:sldChg>
      <pc:sldChg chg="addSp delSp modSp add mod modTransition setBg delAnim modAnim">
        <pc:chgData name="Pranav Balaji" userId="3999860c1a69602a" providerId="LiveId" clId="{8F14AF7E-33CD-4D7D-A100-34D505458099}" dt="2021-10-03T07:13:16.686" v="10327"/>
        <pc:sldMkLst>
          <pc:docMk/>
          <pc:sldMk cId="2871503771" sldId="264"/>
        </pc:sldMkLst>
        <pc:spChg chg="del mod">
          <ac:chgData name="Pranav Balaji" userId="3999860c1a69602a" providerId="LiveId" clId="{8F14AF7E-33CD-4D7D-A100-34D505458099}" dt="2021-10-02T18:41:24.040" v="870" actId="478"/>
          <ac:spMkLst>
            <pc:docMk/>
            <pc:sldMk cId="2871503771" sldId="264"/>
            <ac:spMk id="4" creationId="{0E886A3A-B32A-478B-B5C5-73FE7761908E}"/>
          </ac:spMkLst>
        </pc:spChg>
        <pc:spChg chg="add mod">
          <ac:chgData name="Pranav Balaji" userId="3999860c1a69602a" providerId="LiveId" clId="{8F14AF7E-33CD-4D7D-A100-34D505458099}" dt="2021-10-03T06:56:51.543" v="10249" actId="14100"/>
          <ac:spMkLst>
            <pc:docMk/>
            <pc:sldMk cId="2871503771" sldId="264"/>
            <ac:spMk id="7" creationId="{17E62E0A-6C70-4098-8F69-88676B939460}"/>
          </ac:spMkLst>
        </pc:spChg>
        <pc:spChg chg="del">
          <ac:chgData name="Pranav Balaji" userId="3999860c1a69602a" providerId="LiveId" clId="{8F14AF7E-33CD-4D7D-A100-34D505458099}" dt="2021-10-02T18:41:24.040" v="870" actId="478"/>
          <ac:spMkLst>
            <pc:docMk/>
            <pc:sldMk cId="2871503771" sldId="264"/>
            <ac:spMk id="9" creationId="{015E85C9-9396-48EF-89F2-716E8384D2C9}"/>
          </ac:spMkLst>
        </pc:spChg>
        <pc:spChg chg="add del mod">
          <ac:chgData name="Pranav Balaji" userId="3999860c1a69602a" providerId="LiveId" clId="{8F14AF7E-33CD-4D7D-A100-34D505458099}" dt="2021-10-03T06:56:01.840" v="10217" actId="478"/>
          <ac:spMkLst>
            <pc:docMk/>
            <pc:sldMk cId="2871503771" sldId="264"/>
            <ac:spMk id="11" creationId="{2404AB9D-5095-451E-9C26-9FB3BF14FAAB}"/>
          </ac:spMkLst>
        </pc:spChg>
        <pc:spChg chg="del">
          <ac:chgData name="Pranav Balaji" userId="3999860c1a69602a" providerId="LiveId" clId="{8F14AF7E-33CD-4D7D-A100-34D505458099}" dt="2021-10-02T18:41:24.040" v="870" actId="478"/>
          <ac:spMkLst>
            <pc:docMk/>
            <pc:sldMk cId="2871503771" sldId="264"/>
            <ac:spMk id="12" creationId="{79BAC2B5-0B4A-4FD5-BEBC-6640FC74419F}"/>
          </ac:spMkLst>
        </pc:spChg>
        <pc:picChg chg="add">
          <ac:chgData name="Pranav Balaji" userId="3999860c1a69602a" providerId="LiveId" clId="{8F14AF7E-33CD-4D7D-A100-34D505458099}" dt="2021-10-03T06:20:20.293" v="10169" actId="22"/>
          <ac:picMkLst>
            <pc:docMk/>
            <pc:sldMk cId="2871503771" sldId="264"/>
            <ac:picMk id="2" creationId="{AC8AFFC5-C8F4-4387-B292-AA58F1809B72}"/>
          </ac:picMkLst>
        </pc:picChg>
        <pc:picChg chg="del">
          <ac:chgData name="Pranav Balaji" userId="3999860c1a69602a" providerId="LiveId" clId="{8F14AF7E-33CD-4D7D-A100-34D505458099}" dt="2021-10-02T18:41:26.696" v="871" actId="478"/>
          <ac:picMkLst>
            <pc:docMk/>
            <pc:sldMk cId="2871503771" sldId="264"/>
            <ac:picMk id="8" creationId="{A85EFFB9-574A-47B5-B8CC-243EF9BC7C50}"/>
          </ac:picMkLst>
        </pc:picChg>
        <pc:picChg chg="del">
          <ac:chgData name="Pranav Balaji" userId="3999860c1a69602a" providerId="LiveId" clId="{8F14AF7E-33CD-4D7D-A100-34D505458099}" dt="2021-10-02T18:41:26.696" v="871" actId="478"/>
          <ac:picMkLst>
            <pc:docMk/>
            <pc:sldMk cId="2871503771" sldId="264"/>
            <ac:picMk id="10" creationId="{0A42F1A2-0024-4CB5-AD07-EBEFB658B4CB}"/>
          </ac:picMkLst>
        </pc:picChg>
        <pc:picChg chg="add mod">
          <ac:chgData name="Pranav Balaji" userId="3999860c1a69602a" providerId="LiveId" clId="{8F14AF7E-33CD-4D7D-A100-34D505458099}" dt="2021-10-02T20:27:37.450" v="1536"/>
          <ac:picMkLst>
            <pc:docMk/>
            <pc:sldMk cId="2871503771" sldId="264"/>
            <ac:picMk id="13" creationId="{512748E4-BB4F-4F5E-B3CD-F33367C57354}"/>
          </ac:picMkLst>
        </pc:picChg>
        <pc:picChg chg="add del mod">
          <ac:chgData name="Pranav Balaji" userId="3999860c1a69602a" providerId="LiveId" clId="{8F14AF7E-33CD-4D7D-A100-34D505458099}" dt="2021-10-03T06:19:47.563" v="10146" actId="478"/>
          <ac:picMkLst>
            <pc:docMk/>
            <pc:sldMk cId="2871503771" sldId="264"/>
            <ac:picMk id="14" creationId="{5D56645D-30B2-4127-AD9B-2C3C4EFACF9D}"/>
          </ac:picMkLst>
        </pc:picChg>
      </pc:sldChg>
      <pc:sldChg chg="add del">
        <pc:chgData name="Pranav Balaji" userId="3999860c1a69602a" providerId="LiveId" clId="{8F14AF7E-33CD-4D7D-A100-34D505458099}" dt="2021-10-02T22:23:26.720" v="5705" actId="47"/>
        <pc:sldMkLst>
          <pc:docMk/>
          <pc:sldMk cId="3844192756" sldId="265"/>
        </pc:sldMkLst>
      </pc:sldChg>
      <pc:sldChg chg="add del">
        <pc:chgData name="Pranav Balaji" userId="3999860c1a69602a" providerId="LiveId" clId="{8F14AF7E-33CD-4D7D-A100-34D505458099}" dt="2021-10-02T18:45:24.362" v="929" actId="47"/>
        <pc:sldMkLst>
          <pc:docMk/>
          <pc:sldMk cId="3224832705" sldId="266"/>
        </pc:sldMkLst>
      </pc:sldChg>
      <pc:sldChg chg="addSp delSp modSp add mod modTransition setBg addAnim delAnim modAnim">
        <pc:chgData name="Pranav Balaji" userId="3999860c1a69602a" providerId="LiveId" clId="{8F14AF7E-33CD-4D7D-A100-34D505458099}" dt="2021-10-03T07:08:40.692" v="10309" actId="1076"/>
        <pc:sldMkLst>
          <pc:docMk/>
          <pc:sldMk cId="1030528369" sldId="267"/>
        </pc:sldMkLst>
        <pc:spChg chg="del mod">
          <ac:chgData name="Pranav Balaji" userId="3999860c1a69602a" providerId="LiveId" clId="{8F14AF7E-33CD-4D7D-A100-34D505458099}" dt="2021-10-02T18:46:57.742" v="962" actId="21"/>
          <ac:spMkLst>
            <pc:docMk/>
            <pc:sldMk cId="1030528369" sldId="267"/>
            <ac:spMk id="7" creationId="{17E62E0A-6C70-4098-8F69-88676B939460}"/>
          </ac:spMkLst>
        </pc:spChg>
        <pc:spChg chg="add del">
          <ac:chgData name="Pranav Balaji" userId="3999860c1a69602a" providerId="LiveId" clId="{8F14AF7E-33CD-4D7D-A100-34D505458099}" dt="2021-10-03T07:00:31.853" v="10253" actId="26606"/>
          <ac:spMkLst>
            <pc:docMk/>
            <pc:sldMk cId="1030528369" sldId="267"/>
            <ac:spMk id="14" creationId="{7BDAC5B6-20CE-447F-8BA1-F2274AC7AE5B}"/>
          </ac:spMkLst>
        </pc:spChg>
        <pc:spChg chg="add del">
          <ac:chgData name="Pranav Balaji" userId="3999860c1a69602a" providerId="LiveId" clId="{8F14AF7E-33CD-4D7D-A100-34D505458099}" dt="2021-10-03T07:00:31.853" v="10253" actId="26606"/>
          <ac:spMkLst>
            <pc:docMk/>
            <pc:sldMk cId="1030528369" sldId="267"/>
            <ac:spMk id="16" creationId="{D1D22B31-BF8F-446B-9009-8A251FB177CB}"/>
          </ac:spMkLst>
        </pc:spChg>
        <pc:spChg chg="add del">
          <ac:chgData name="Pranav Balaji" userId="3999860c1a69602a" providerId="LiveId" clId="{8F14AF7E-33CD-4D7D-A100-34D505458099}" dt="2021-10-03T07:00:33.155" v="10255" actId="26606"/>
          <ac:spMkLst>
            <pc:docMk/>
            <pc:sldMk cId="1030528369" sldId="267"/>
            <ac:spMk id="18" creationId="{32BC26D8-82FB-445E-AA49-62A77D7C1EE0}"/>
          </ac:spMkLst>
        </pc:spChg>
        <pc:spChg chg="add del">
          <ac:chgData name="Pranav Balaji" userId="3999860c1a69602a" providerId="LiveId" clId="{8F14AF7E-33CD-4D7D-A100-34D505458099}" dt="2021-10-03T07:00:33.155" v="10255" actId="26606"/>
          <ac:spMkLst>
            <pc:docMk/>
            <pc:sldMk cId="1030528369" sldId="267"/>
            <ac:spMk id="19" creationId="{CB44330D-EA18-4254-AA95-EB49948539B8}"/>
          </ac:spMkLst>
        </pc:spChg>
        <pc:picChg chg="add">
          <ac:chgData name="Pranav Balaji" userId="3999860c1a69602a" providerId="LiveId" clId="{8F14AF7E-33CD-4D7D-A100-34D505458099}" dt="2021-10-03T06:20:21.551" v="10170" actId="22"/>
          <ac:picMkLst>
            <pc:docMk/>
            <pc:sldMk cId="1030528369" sldId="267"/>
            <ac:picMk id="2" creationId="{33E3ACAD-4576-4285-A1AD-7A1277A2C33A}"/>
          </ac:picMkLst>
        </pc:picChg>
        <pc:picChg chg="add del mod ord">
          <ac:chgData name="Pranav Balaji" userId="3999860c1a69602a" providerId="LiveId" clId="{8F14AF7E-33CD-4D7D-A100-34D505458099}" dt="2021-10-03T07:04:43.475" v="10265" actId="478"/>
          <ac:picMkLst>
            <pc:docMk/>
            <pc:sldMk cId="1030528369" sldId="267"/>
            <ac:picMk id="3" creationId="{2743E1B9-5A91-426A-9FF0-D3B07F47F864}"/>
          </ac:picMkLst>
        </pc:picChg>
        <pc:picChg chg="add del mod">
          <ac:chgData name="Pranav Balaji" userId="3999860c1a69602a" providerId="LiveId" clId="{8F14AF7E-33CD-4D7D-A100-34D505458099}" dt="2021-10-02T19:01:32.317" v="1056" actId="478"/>
          <ac:picMkLst>
            <pc:docMk/>
            <pc:sldMk cId="1030528369" sldId="267"/>
            <ac:picMk id="3" creationId="{F58EAD76-6703-4042-B249-5322391D6243}"/>
          </ac:picMkLst>
        </pc:picChg>
        <pc:picChg chg="add del mod">
          <ac:chgData name="Pranav Balaji" userId="3999860c1a69602a" providerId="LiveId" clId="{8F14AF7E-33CD-4D7D-A100-34D505458099}" dt="2021-10-03T07:08:31.702" v="10306" actId="478"/>
          <ac:picMkLst>
            <pc:docMk/>
            <pc:sldMk cId="1030528369" sldId="267"/>
            <ac:picMk id="4" creationId="{6D091F1A-7713-4E3A-9FD1-9C6B16522165}"/>
          </ac:picMkLst>
        </pc:picChg>
        <pc:picChg chg="add del mod">
          <ac:chgData name="Pranav Balaji" userId="3999860c1a69602a" providerId="LiveId" clId="{8F14AF7E-33CD-4D7D-A100-34D505458099}" dt="2021-10-02T19:26:47.453" v="1070" actId="21"/>
          <ac:picMkLst>
            <pc:docMk/>
            <pc:sldMk cId="1030528369" sldId="267"/>
            <ac:picMk id="5" creationId="{AA7EA64A-7D64-466F-A0A9-0535E5E9C400}"/>
          </ac:picMkLst>
        </pc:picChg>
        <pc:picChg chg="add mod">
          <ac:chgData name="Pranav Balaji" userId="3999860c1a69602a" providerId="LiveId" clId="{8F14AF7E-33CD-4D7D-A100-34D505458099}" dt="2021-10-03T07:08:40.692" v="10309" actId="1076"/>
          <ac:picMkLst>
            <pc:docMk/>
            <pc:sldMk cId="1030528369" sldId="267"/>
            <ac:picMk id="6" creationId="{A6726093-0037-4B3E-91EE-6AA268BA7E2C}"/>
          </ac:picMkLst>
        </pc:picChg>
        <pc:picChg chg="add del mod">
          <ac:chgData name="Pranav Balaji" userId="3999860c1a69602a" providerId="LiveId" clId="{8F14AF7E-33CD-4D7D-A100-34D505458099}" dt="2021-10-02T19:35:38.720" v="1103" actId="478"/>
          <ac:picMkLst>
            <pc:docMk/>
            <pc:sldMk cId="1030528369" sldId="267"/>
            <ac:picMk id="6" creationId="{CD472F5A-866D-43B2-888D-E1BA7A278F41}"/>
          </ac:picMkLst>
        </pc:picChg>
        <pc:picChg chg="add del mod">
          <ac:chgData name="Pranav Balaji" userId="3999860c1a69602a" providerId="LiveId" clId="{8F14AF7E-33CD-4D7D-A100-34D505458099}" dt="2021-10-03T07:00:20.094" v="10250" actId="478"/>
          <ac:picMkLst>
            <pc:docMk/>
            <pc:sldMk cId="1030528369" sldId="267"/>
            <ac:picMk id="8" creationId="{9B3CE8CB-B4D0-4042-8A9D-2E3A517C0898}"/>
          </ac:picMkLst>
        </pc:picChg>
        <pc:picChg chg="add mod">
          <ac:chgData name="Pranav Balaji" userId="3999860c1a69602a" providerId="LiveId" clId="{8F14AF7E-33CD-4D7D-A100-34D505458099}" dt="2021-10-02T20:27:39.574" v="1537"/>
          <ac:picMkLst>
            <pc:docMk/>
            <pc:sldMk cId="1030528369" sldId="267"/>
            <ac:picMk id="9" creationId="{CAD8486E-FDDC-442D-9B0D-1C8FF876DBDF}"/>
          </ac:picMkLst>
        </pc:picChg>
        <pc:picChg chg="add del mod">
          <ac:chgData name="Pranav Balaji" userId="3999860c1a69602a" providerId="LiveId" clId="{8F14AF7E-33CD-4D7D-A100-34D505458099}" dt="2021-10-03T06:19:48.760" v="10147" actId="478"/>
          <ac:picMkLst>
            <pc:docMk/>
            <pc:sldMk cId="1030528369" sldId="267"/>
            <ac:picMk id="10" creationId="{E30A0FC6-28DB-49A3-B0C4-930ABB722227}"/>
          </ac:picMkLst>
        </pc:picChg>
      </pc:sldChg>
      <pc:sldChg chg="addSp delSp modSp add mod delAnim modAnim">
        <pc:chgData name="Pranav Balaji" userId="3999860c1a69602a" providerId="LiveId" clId="{8F14AF7E-33CD-4D7D-A100-34D505458099}" dt="2021-10-03T07:10:04.238" v="10326"/>
        <pc:sldMkLst>
          <pc:docMk/>
          <pc:sldMk cId="2886210773" sldId="268"/>
        </pc:sldMkLst>
        <pc:spChg chg="add mod">
          <ac:chgData name="Pranav Balaji" userId="3999860c1a69602a" providerId="LiveId" clId="{8F14AF7E-33CD-4D7D-A100-34D505458099}" dt="2021-10-02T23:22:39.348" v="9965" actId="207"/>
          <ac:spMkLst>
            <pc:docMk/>
            <pc:sldMk cId="2886210773" sldId="268"/>
            <ac:spMk id="5" creationId="{6A4C5C2D-8E7D-46ED-A7AD-DE40CF0056F1}"/>
          </ac:spMkLst>
        </pc:spChg>
        <pc:spChg chg="add mod">
          <ac:chgData name="Pranav Balaji" userId="3999860c1a69602a" providerId="LiveId" clId="{8F14AF7E-33CD-4D7D-A100-34D505458099}" dt="2021-10-02T21:36:04.803" v="2771" actId="1035"/>
          <ac:spMkLst>
            <pc:docMk/>
            <pc:sldMk cId="2886210773" sldId="268"/>
            <ac:spMk id="6" creationId="{0A8BB20E-0D36-4A8F-8BE3-235453334F6F}"/>
          </ac:spMkLst>
        </pc:spChg>
        <pc:spChg chg="add mod">
          <ac:chgData name="Pranav Balaji" userId="3999860c1a69602a" providerId="LiveId" clId="{8F14AF7E-33CD-4D7D-A100-34D505458099}" dt="2021-10-03T05:37:37.396" v="10023" actId="1076"/>
          <ac:spMkLst>
            <pc:docMk/>
            <pc:sldMk cId="2886210773" sldId="268"/>
            <ac:spMk id="14" creationId="{51D737A8-2078-4E19-BECF-75C985415167}"/>
          </ac:spMkLst>
        </pc:spChg>
        <pc:picChg chg="add">
          <ac:chgData name="Pranav Balaji" userId="3999860c1a69602a" providerId="LiveId" clId="{8F14AF7E-33CD-4D7D-A100-34D505458099}" dt="2021-10-03T06:20:30.563" v="10171" actId="22"/>
          <ac:picMkLst>
            <pc:docMk/>
            <pc:sldMk cId="2886210773" sldId="268"/>
            <ac:picMk id="2" creationId="{F3A459AC-5482-40CC-9DF8-8B446ACC7DB0}"/>
          </ac:picMkLst>
        </pc:picChg>
        <pc:picChg chg="del mod">
          <ac:chgData name="Pranav Balaji" userId="3999860c1a69602a" providerId="LiveId" clId="{8F14AF7E-33CD-4D7D-A100-34D505458099}" dt="2021-10-02T18:51:24.292" v="1055" actId="478"/>
          <ac:picMkLst>
            <pc:docMk/>
            <pc:sldMk cId="2886210773" sldId="268"/>
            <ac:picMk id="3" creationId="{F58EAD76-6703-4042-B249-5322391D6243}"/>
          </ac:picMkLst>
        </pc:picChg>
        <pc:picChg chg="add del mod">
          <ac:chgData name="Pranav Balaji" userId="3999860c1a69602a" providerId="LiveId" clId="{8F14AF7E-33CD-4D7D-A100-34D505458099}" dt="2021-10-02T19:49:09.529" v="1213" actId="478"/>
          <ac:picMkLst>
            <pc:docMk/>
            <pc:sldMk cId="2886210773" sldId="268"/>
            <ac:picMk id="4" creationId="{09D69657-2AAA-426B-B5EF-CF469CE1DCDA}"/>
          </ac:picMkLst>
        </pc:picChg>
        <pc:picChg chg="add del mod">
          <ac:chgData name="Pranav Balaji" userId="3999860c1a69602a" providerId="LiveId" clId="{8F14AF7E-33CD-4D7D-A100-34D505458099}" dt="2021-10-02T19:43:35.739" v="1193" actId="478"/>
          <ac:picMkLst>
            <pc:docMk/>
            <pc:sldMk cId="2886210773" sldId="268"/>
            <ac:picMk id="8" creationId="{D2B51BB9-4035-4EF0-BC91-92AD9DBC5E37}"/>
          </ac:picMkLst>
        </pc:picChg>
        <pc:picChg chg="add del mod">
          <ac:chgData name="Pranav Balaji" userId="3999860c1a69602a" providerId="LiveId" clId="{8F14AF7E-33CD-4D7D-A100-34D505458099}" dt="2021-10-02T20:18:17.142" v="1214" actId="21"/>
          <ac:picMkLst>
            <pc:docMk/>
            <pc:sldMk cId="2886210773" sldId="268"/>
            <ac:picMk id="10" creationId="{FBF8B721-BECF-4405-98BD-5884B50739BC}"/>
          </ac:picMkLst>
        </pc:picChg>
        <pc:picChg chg="add mod">
          <ac:chgData name="Pranav Balaji" userId="3999860c1a69602a" providerId="LiveId" clId="{8F14AF7E-33CD-4D7D-A100-34D505458099}" dt="2021-10-02T20:43:40.184" v="1775" actId="1076"/>
          <ac:picMkLst>
            <pc:docMk/>
            <pc:sldMk cId="2886210773" sldId="268"/>
            <ac:picMk id="11" creationId="{8FD1CBA7-799D-4C6B-8ABA-F4A746F85ABC}"/>
          </ac:picMkLst>
        </pc:picChg>
        <pc:picChg chg="add mod">
          <ac:chgData name="Pranav Balaji" userId="3999860c1a69602a" providerId="LiveId" clId="{8F14AF7E-33CD-4D7D-A100-34D505458099}" dt="2021-10-02T20:27:56.241" v="1538"/>
          <ac:picMkLst>
            <pc:docMk/>
            <pc:sldMk cId="2886210773" sldId="268"/>
            <ac:picMk id="12" creationId="{9A240EB3-DC95-4C52-9093-E67A78BCC918}"/>
          </ac:picMkLst>
        </pc:picChg>
        <pc:picChg chg="add del mod">
          <ac:chgData name="Pranav Balaji" userId="3999860c1a69602a" providerId="LiveId" clId="{8F14AF7E-33CD-4D7D-A100-34D505458099}" dt="2021-10-03T06:19:50.036" v="10148" actId="478"/>
          <ac:picMkLst>
            <pc:docMk/>
            <pc:sldMk cId="2886210773" sldId="268"/>
            <ac:picMk id="13" creationId="{DE232F96-C298-437C-BB7B-95F48138C4B1}"/>
          </ac:picMkLst>
        </pc:picChg>
      </pc:sldChg>
      <pc:sldChg chg="addSp delSp modSp add del mod modTransition">
        <pc:chgData name="Pranav Balaji" userId="3999860c1a69602a" providerId="LiveId" clId="{8F14AF7E-33CD-4D7D-A100-34D505458099}" dt="2021-10-02T18:51:14.936" v="1052" actId="47"/>
        <pc:sldMkLst>
          <pc:docMk/>
          <pc:sldMk cId="3772571943" sldId="268"/>
        </pc:sldMkLst>
        <pc:picChg chg="del">
          <ac:chgData name="Pranav Balaji" userId="3999860c1a69602a" providerId="LiveId" clId="{8F14AF7E-33CD-4D7D-A100-34D505458099}" dt="2021-10-02T18:50:27.203" v="1043" actId="478"/>
          <ac:picMkLst>
            <pc:docMk/>
            <pc:sldMk cId="3772571943" sldId="268"/>
            <ac:picMk id="3" creationId="{F58EAD76-6703-4042-B249-5322391D6243}"/>
          </ac:picMkLst>
        </pc:picChg>
        <pc:picChg chg="add mod">
          <ac:chgData name="Pranav Balaji" userId="3999860c1a69602a" providerId="LiveId" clId="{8F14AF7E-33CD-4D7D-A100-34D505458099}" dt="2021-10-02T18:50:28.912" v="1044" actId="1076"/>
          <ac:picMkLst>
            <pc:docMk/>
            <pc:sldMk cId="3772571943" sldId="268"/>
            <ac:picMk id="4" creationId="{C54547CE-5779-4A9E-9BDC-2D117562772B}"/>
          </ac:picMkLst>
        </pc:picChg>
      </pc:sldChg>
      <pc:sldChg chg="addSp delSp modSp add mod modTransition setBg delAnim modAnim setClrOvrMap">
        <pc:chgData name="Pranav Balaji" userId="3999860c1a69602a" providerId="LiveId" clId="{8F14AF7E-33CD-4D7D-A100-34D505458099}" dt="2021-10-03T06:20:36.267" v="10174" actId="22"/>
        <pc:sldMkLst>
          <pc:docMk/>
          <pc:sldMk cId="3375540312" sldId="269"/>
        </pc:sldMkLst>
        <pc:spChg chg="mod">
          <ac:chgData name="Pranav Balaji" userId="3999860c1a69602a" providerId="LiveId" clId="{8F14AF7E-33CD-4D7D-A100-34D505458099}" dt="2021-10-02T23:22:43.840" v="9966" actId="207"/>
          <ac:spMkLst>
            <pc:docMk/>
            <pc:sldMk cId="3375540312" sldId="269"/>
            <ac:spMk id="5" creationId="{6A4C5C2D-8E7D-46ED-A7AD-DE40CF0056F1}"/>
          </ac:spMkLst>
        </pc:spChg>
        <pc:spChg chg="mod ord">
          <ac:chgData name="Pranav Balaji" userId="3999860c1a69602a" providerId="LiveId" clId="{8F14AF7E-33CD-4D7D-A100-34D505458099}" dt="2021-10-02T23:00:35.048" v="9273" actId="1076"/>
          <ac:spMkLst>
            <pc:docMk/>
            <pc:sldMk cId="3375540312" sldId="269"/>
            <ac:spMk id="6" creationId="{0A8BB20E-0D36-4A8F-8BE3-235453334F6F}"/>
          </ac:spMkLst>
        </pc:spChg>
        <pc:spChg chg="add del">
          <ac:chgData name="Pranav Balaji" userId="3999860c1a69602a" providerId="LiveId" clId="{8F14AF7E-33CD-4D7D-A100-34D505458099}" dt="2021-10-02T20:41:07.582" v="1750" actId="26606"/>
          <ac:spMkLst>
            <pc:docMk/>
            <pc:sldMk cId="3375540312" sldId="269"/>
            <ac:spMk id="9" creationId="{73AD41DB-DF9F-49BC-85AE-6AB1840AD517}"/>
          </ac:spMkLst>
        </pc:spChg>
        <pc:spChg chg="add del">
          <ac:chgData name="Pranav Balaji" userId="3999860c1a69602a" providerId="LiveId" clId="{8F14AF7E-33CD-4D7D-A100-34D505458099}" dt="2021-10-02T20:41:05.265" v="1748" actId="26606"/>
          <ac:spMkLst>
            <pc:docMk/>
            <pc:sldMk cId="3375540312" sldId="269"/>
            <ac:spMk id="11" creationId="{73AD41DB-DF9F-49BC-85AE-6AB1840AD517}"/>
          </ac:spMkLst>
        </pc:spChg>
        <pc:spChg chg="add del">
          <ac:chgData name="Pranav Balaji" userId="3999860c1a69602a" providerId="LiveId" clId="{8F14AF7E-33CD-4D7D-A100-34D505458099}" dt="2021-10-02T20:41:13.050" v="1754" actId="26606"/>
          <ac:spMkLst>
            <pc:docMk/>
            <pc:sldMk cId="3375540312" sldId="269"/>
            <ac:spMk id="12" creationId="{04812C46-200A-4DEB-A05E-3ED6C68C2387}"/>
          </ac:spMkLst>
        </pc:spChg>
        <pc:spChg chg="add del">
          <ac:chgData name="Pranav Balaji" userId="3999860c1a69602a" providerId="LiveId" clId="{8F14AF7E-33CD-4D7D-A100-34D505458099}" dt="2021-10-02T20:41:09.641" v="1752" actId="26606"/>
          <ac:spMkLst>
            <pc:docMk/>
            <pc:sldMk cId="3375540312" sldId="269"/>
            <ac:spMk id="14" creationId="{EE1FC7B4-E4A7-4452-B413-1A623E3A7230}"/>
          </ac:spMkLst>
        </pc:spChg>
        <pc:spChg chg="add del">
          <ac:chgData name="Pranav Balaji" userId="3999860c1a69602a" providerId="LiveId" clId="{8F14AF7E-33CD-4D7D-A100-34D505458099}" dt="2021-10-02T20:41:09.641" v="1752" actId="26606"/>
          <ac:spMkLst>
            <pc:docMk/>
            <pc:sldMk cId="3375540312" sldId="269"/>
            <ac:spMk id="15" creationId="{FBE3B62F-5853-4A3C-B050-6186351A7176}"/>
          </ac:spMkLst>
        </pc:spChg>
        <pc:spChg chg="add del">
          <ac:chgData name="Pranav Balaji" userId="3999860c1a69602a" providerId="LiveId" clId="{8F14AF7E-33CD-4D7D-A100-34D505458099}" dt="2021-10-02T20:41:13.050" v="1754" actId="26606"/>
          <ac:spMkLst>
            <pc:docMk/>
            <pc:sldMk cId="3375540312" sldId="269"/>
            <ac:spMk id="16" creationId="{D1EA859B-E555-4109-94F3-6700E046E008}"/>
          </ac:spMkLst>
        </pc:spChg>
        <pc:spChg chg="add del">
          <ac:chgData name="Pranav Balaji" userId="3999860c1a69602a" providerId="LiveId" clId="{8F14AF7E-33CD-4D7D-A100-34D505458099}" dt="2021-10-02T20:41:09.641" v="1752" actId="26606"/>
          <ac:spMkLst>
            <pc:docMk/>
            <pc:sldMk cId="3375540312" sldId="269"/>
            <ac:spMk id="17" creationId="{E0709AF0-24F0-4486-B189-BE6386BDB198}"/>
          </ac:spMkLst>
        </pc:spChg>
        <pc:spChg chg="add del">
          <ac:chgData name="Pranav Balaji" userId="3999860c1a69602a" providerId="LiveId" clId="{8F14AF7E-33CD-4D7D-A100-34D505458099}" dt="2021-10-02T20:41:17.074" v="1756" actId="26606"/>
          <ac:spMkLst>
            <pc:docMk/>
            <pc:sldMk cId="3375540312" sldId="269"/>
            <ac:spMk id="18" creationId="{9AA72BD9-2C5A-4EDC-931F-5AA08EACA0F3}"/>
          </ac:spMkLst>
        </pc:spChg>
        <pc:spChg chg="add del">
          <ac:chgData name="Pranav Balaji" userId="3999860c1a69602a" providerId="LiveId" clId="{8F14AF7E-33CD-4D7D-A100-34D505458099}" dt="2021-10-02T20:41:17.074" v="1756" actId="26606"/>
          <ac:spMkLst>
            <pc:docMk/>
            <pc:sldMk cId="3375540312" sldId="269"/>
            <ac:spMk id="19" creationId="{DD3981AC-7B61-4947-BCF3-F7AA7FA385B9}"/>
          </ac:spMkLst>
        </pc:spChg>
        <pc:spChg chg="add del">
          <ac:chgData name="Pranav Balaji" userId="3999860c1a69602a" providerId="LiveId" clId="{8F14AF7E-33CD-4D7D-A100-34D505458099}" dt="2021-10-02T20:41:17.074" v="1756" actId="26606"/>
          <ac:spMkLst>
            <pc:docMk/>
            <pc:sldMk cId="3375540312" sldId="269"/>
            <ac:spMk id="20" creationId="{55D4142C-5077-457F-A6AD-3FECFDB39685}"/>
          </ac:spMkLst>
        </pc:spChg>
        <pc:spChg chg="add del">
          <ac:chgData name="Pranav Balaji" userId="3999860c1a69602a" providerId="LiveId" clId="{8F14AF7E-33CD-4D7D-A100-34D505458099}" dt="2021-10-02T20:41:17.074" v="1756" actId="26606"/>
          <ac:spMkLst>
            <pc:docMk/>
            <pc:sldMk cId="3375540312" sldId="269"/>
            <ac:spMk id="21" creationId="{7A5F0580-5EE9-419F-96EE-B6529EF6E7D0}"/>
          </ac:spMkLst>
        </pc:spChg>
        <pc:spChg chg="add mod">
          <ac:chgData name="Pranav Balaji" userId="3999860c1a69602a" providerId="LiveId" clId="{8F14AF7E-33CD-4D7D-A100-34D505458099}" dt="2021-10-03T05:37:25.426" v="10022" actId="1076"/>
          <ac:spMkLst>
            <pc:docMk/>
            <pc:sldMk cId="3375540312" sldId="269"/>
            <ac:spMk id="23" creationId="{34AAC683-B47F-4182-A89B-C2CEC6860EE6}"/>
          </ac:spMkLst>
        </pc:spChg>
        <pc:grpChg chg="add del">
          <ac:chgData name="Pranav Balaji" userId="3999860c1a69602a" providerId="LiveId" clId="{8F14AF7E-33CD-4D7D-A100-34D505458099}" dt="2021-10-02T20:41:07.582" v="1750" actId="26606"/>
          <ac:grpSpMkLst>
            <pc:docMk/>
            <pc:sldMk cId="3375540312" sldId="269"/>
            <ac:grpSpMk id="10" creationId="{A4AE1828-51FD-4AD7-BCF6-9AF5C696CE5D}"/>
          </ac:grpSpMkLst>
        </pc:grpChg>
        <pc:grpChg chg="add del">
          <ac:chgData name="Pranav Balaji" userId="3999860c1a69602a" providerId="LiveId" clId="{8F14AF7E-33CD-4D7D-A100-34D505458099}" dt="2021-10-02T20:41:05.265" v="1748" actId="26606"/>
          <ac:grpSpMkLst>
            <pc:docMk/>
            <pc:sldMk cId="3375540312" sldId="269"/>
            <ac:grpSpMk id="13" creationId="{A4AE1828-51FD-4AD7-BCF6-9AF5C696CE5D}"/>
          </ac:grpSpMkLst>
        </pc:grpChg>
        <pc:picChg chg="add">
          <ac:chgData name="Pranav Balaji" userId="3999860c1a69602a" providerId="LiveId" clId="{8F14AF7E-33CD-4D7D-A100-34D505458099}" dt="2021-10-03T06:20:35.472" v="10172" actId="22"/>
          <ac:picMkLst>
            <pc:docMk/>
            <pc:sldMk cId="3375540312" sldId="269"/>
            <ac:picMk id="2" creationId="{0DD9E355-229F-4964-BC67-47ED1DE31D05}"/>
          </ac:picMkLst>
        </pc:picChg>
        <pc:picChg chg="add del">
          <ac:chgData name="Pranav Balaji" userId="3999860c1a69602a" providerId="LiveId" clId="{8F14AF7E-33CD-4D7D-A100-34D505458099}" dt="2021-10-03T06:20:36.267" v="10174" actId="22"/>
          <ac:picMkLst>
            <pc:docMk/>
            <pc:sldMk cId="3375540312" sldId="269"/>
            <ac:picMk id="3" creationId="{2E5C4A7B-8B02-4A27-A45B-97A1F11A3F1D}"/>
          </ac:picMkLst>
        </pc:picChg>
        <pc:picChg chg="add del mod ord">
          <ac:chgData name="Pranav Balaji" userId="3999860c1a69602a" providerId="LiveId" clId="{8F14AF7E-33CD-4D7D-A100-34D505458099}" dt="2021-10-02T20:43:01.006" v="1764" actId="478"/>
          <ac:picMkLst>
            <pc:docMk/>
            <pc:sldMk cId="3375540312" sldId="269"/>
            <ac:picMk id="3" creationId="{9BF220DB-1F9E-4E3A-9082-D4DC710AD46D}"/>
          </ac:picMkLst>
        </pc:picChg>
        <pc:picChg chg="del">
          <ac:chgData name="Pranav Balaji" userId="3999860c1a69602a" providerId="LiveId" clId="{8F14AF7E-33CD-4D7D-A100-34D505458099}" dt="2021-10-02T19:43:33.608" v="1192" actId="478"/>
          <ac:picMkLst>
            <pc:docMk/>
            <pc:sldMk cId="3375540312" sldId="269"/>
            <ac:picMk id="4" creationId="{09D69657-2AAA-426B-B5EF-CF469CE1DCDA}"/>
          </ac:picMkLst>
        </pc:picChg>
        <pc:picChg chg="del mod">
          <ac:chgData name="Pranav Balaji" userId="3999860c1a69602a" providerId="LiveId" clId="{8F14AF7E-33CD-4D7D-A100-34D505458099}" dt="2021-10-02T19:44:44.096" v="1202" actId="21"/>
          <ac:picMkLst>
            <pc:docMk/>
            <pc:sldMk cId="3375540312" sldId="269"/>
            <ac:picMk id="8" creationId="{D2B51BB9-4035-4EF0-BC91-92AD9DBC5E37}"/>
          </ac:picMkLst>
        </pc:picChg>
        <pc:picChg chg="add mod">
          <ac:chgData name="Pranav Balaji" userId="3999860c1a69602a" providerId="LiveId" clId="{8F14AF7E-33CD-4D7D-A100-34D505458099}" dt="2021-10-02T23:00:45.929" v="9277" actId="1076"/>
          <ac:picMkLst>
            <pc:docMk/>
            <pc:sldMk cId="3375540312" sldId="269"/>
            <ac:picMk id="22" creationId="{608C5298-3A91-4AF4-9E02-7EC0FA7852FA}"/>
          </ac:picMkLst>
        </pc:picChg>
        <pc:picChg chg="add mod">
          <ac:chgData name="Pranav Balaji" userId="3999860c1a69602a" providerId="LiveId" clId="{8F14AF7E-33CD-4D7D-A100-34D505458099}" dt="2021-10-02T21:39:32.661" v="2929"/>
          <ac:picMkLst>
            <pc:docMk/>
            <pc:sldMk cId="3375540312" sldId="269"/>
            <ac:picMk id="24" creationId="{78BB9C7B-988B-4213-8912-55024722A637}"/>
          </ac:picMkLst>
        </pc:picChg>
        <pc:picChg chg="add del mod">
          <ac:chgData name="Pranav Balaji" userId="3999860c1a69602a" providerId="LiveId" clId="{8F14AF7E-33CD-4D7D-A100-34D505458099}" dt="2021-10-03T06:19:51.090" v="10149" actId="478"/>
          <ac:picMkLst>
            <pc:docMk/>
            <pc:sldMk cId="3375540312" sldId="269"/>
            <ac:picMk id="25" creationId="{B13C88DC-CE69-4C93-BDC4-E616AFFC6106}"/>
          </ac:picMkLst>
        </pc:picChg>
      </pc:sldChg>
      <pc:sldChg chg="addSp delSp modSp add mod ord modTransition delAnim modAnim">
        <pc:chgData name="Pranav Balaji" userId="3999860c1a69602a" providerId="LiveId" clId="{8F14AF7E-33CD-4D7D-A100-34D505458099}" dt="2021-10-03T07:23:58.651" v="10341"/>
        <pc:sldMkLst>
          <pc:docMk/>
          <pc:sldMk cId="1342749741" sldId="270"/>
        </pc:sldMkLst>
        <pc:spChg chg="mod">
          <ac:chgData name="Pranav Balaji" userId="3999860c1a69602a" providerId="LiveId" clId="{8F14AF7E-33CD-4D7D-A100-34D505458099}" dt="2021-10-02T23:22:35.720" v="9964" actId="207"/>
          <ac:spMkLst>
            <pc:docMk/>
            <pc:sldMk cId="1342749741" sldId="270"/>
            <ac:spMk id="5" creationId="{6A4C5C2D-8E7D-46ED-A7AD-DE40CF0056F1}"/>
          </ac:spMkLst>
        </pc:spChg>
        <pc:spChg chg="mod">
          <ac:chgData name="Pranav Balaji" userId="3999860c1a69602a" providerId="LiveId" clId="{8F14AF7E-33CD-4D7D-A100-34D505458099}" dt="2021-10-02T21:39:21.049" v="2928" actId="1076"/>
          <ac:spMkLst>
            <pc:docMk/>
            <pc:sldMk cId="1342749741" sldId="270"/>
            <ac:spMk id="6" creationId="{0A8BB20E-0D36-4A8F-8BE3-235453334F6F}"/>
          </ac:spMkLst>
        </pc:spChg>
        <pc:spChg chg="mod">
          <ac:chgData name="Pranav Balaji" userId="3999860c1a69602a" providerId="LiveId" clId="{8F14AF7E-33CD-4D7D-A100-34D505458099}" dt="2021-10-03T05:37:19.066" v="10021" actId="1076"/>
          <ac:spMkLst>
            <pc:docMk/>
            <pc:sldMk cId="1342749741" sldId="270"/>
            <ac:spMk id="23" creationId="{34AAC683-B47F-4182-A89B-C2CEC6860EE6}"/>
          </ac:spMkLst>
        </pc:spChg>
        <pc:picChg chg="add">
          <ac:chgData name="Pranav Balaji" userId="3999860c1a69602a" providerId="LiveId" clId="{8F14AF7E-33CD-4D7D-A100-34D505458099}" dt="2021-10-03T06:20:37.492" v="10175" actId="22"/>
          <ac:picMkLst>
            <pc:docMk/>
            <pc:sldMk cId="1342749741" sldId="270"/>
            <ac:picMk id="2" creationId="{F1E123F9-875B-4C08-81EC-7A5E1267891E}"/>
          </ac:picMkLst>
        </pc:picChg>
        <pc:picChg chg="add mod">
          <ac:chgData name="Pranav Balaji" userId="3999860c1a69602a" providerId="LiveId" clId="{8F14AF7E-33CD-4D7D-A100-34D505458099}" dt="2021-10-02T21:39:05.813" v="2926" actId="1076"/>
          <ac:picMkLst>
            <pc:docMk/>
            <pc:sldMk cId="1342749741" sldId="270"/>
            <ac:picMk id="3" creationId="{DC183875-C013-4BDD-BF5C-0EE0F84CFE11}"/>
          </ac:picMkLst>
        </pc:picChg>
        <pc:picChg chg="add mod">
          <ac:chgData name="Pranav Balaji" userId="3999860c1a69602a" providerId="LiveId" clId="{8F14AF7E-33CD-4D7D-A100-34D505458099}" dt="2021-10-02T21:39:33.716" v="2930"/>
          <ac:picMkLst>
            <pc:docMk/>
            <pc:sldMk cId="1342749741" sldId="270"/>
            <ac:picMk id="8" creationId="{ED99C951-09E7-477D-95B9-055762BDF1E7}"/>
          </ac:picMkLst>
        </pc:picChg>
        <pc:picChg chg="add del mod">
          <ac:chgData name="Pranav Balaji" userId="3999860c1a69602a" providerId="LiveId" clId="{8F14AF7E-33CD-4D7D-A100-34D505458099}" dt="2021-10-03T06:19:52.301" v="10150" actId="478"/>
          <ac:picMkLst>
            <pc:docMk/>
            <pc:sldMk cId="1342749741" sldId="270"/>
            <ac:picMk id="9" creationId="{0A2DECD4-0377-4352-B365-9B2C372903EF}"/>
          </ac:picMkLst>
        </pc:picChg>
        <pc:picChg chg="del mod">
          <ac:chgData name="Pranav Balaji" userId="3999860c1a69602a" providerId="LiveId" clId="{8F14AF7E-33CD-4D7D-A100-34D505458099}" dt="2021-10-02T21:32:02.110" v="2306" actId="478"/>
          <ac:picMkLst>
            <pc:docMk/>
            <pc:sldMk cId="1342749741" sldId="270"/>
            <ac:picMk id="22" creationId="{608C5298-3A91-4AF4-9E02-7EC0FA7852FA}"/>
          </ac:picMkLst>
        </pc:picChg>
      </pc:sldChg>
      <pc:sldChg chg="add del">
        <pc:chgData name="Pranav Balaji" userId="3999860c1a69602a" providerId="LiveId" clId="{8F14AF7E-33CD-4D7D-A100-34D505458099}" dt="2021-10-02T21:39:44.671" v="2935" actId="47"/>
        <pc:sldMkLst>
          <pc:docMk/>
          <pc:sldMk cId="2015550651" sldId="271"/>
        </pc:sldMkLst>
      </pc:sldChg>
      <pc:sldChg chg="addSp delSp modSp add mod ord modTransition delAnim">
        <pc:chgData name="Pranav Balaji" userId="3999860c1a69602a" providerId="LiveId" clId="{8F14AF7E-33CD-4D7D-A100-34D505458099}" dt="2021-10-03T08:06:35.351" v="10512" actId="1076"/>
        <pc:sldMkLst>
          <pc:docMk/>
          <pc:sldMk cId="3396149562" sldId="272"/>
        </pc:sldMkLst>
        <pc:spChg chg="mod">
          <ac:chgData name="Pranav Balaji" userId="3999860c1a69602a" providerId="LiveId" clId="{8F14AF7E-33CD-4D7D-A100-34D505458099}" dt="2021-10-02T23:22:31.438" v="9963" actId="207"/>
          <ac:spMkLst>
            <pc:docMk/>
            <pc:sldMk cId="3396149562" sldId="272"/>
            <ac:spMk id="5" creationId="{6A4C5C2D-8E7D-46ED-A7AD-DE40CF0056F1}"/>
          </ac:spMkLst>
        </pc:spChg>
        <pc:spChg chg="mod">
          <ac:chgData name="Pranav Balaji" userId="3999860c1a69602a" providerId="LiveId" clId="{8F14AF7E-33CD-4D7D-A100-34D505458099}" dt="2021-10-03T08:06:33.419" v="10511" actId="1076"/>
          <ac:spMkLst>
            <pc:docMk/>
            <pc:sldMk cId="3396149562" sldId="272"/>
            <ac:spMk id="6" creationId="{0A8BB20E-0D36-4A8F-8BE3-235453334F6F}"/>
          </ac:spMkLst>
        </pc:spChg>
        <pc:spChg chg="mod">
          <ac:chgData name="Pranav Balaji" userId="3999860c1a69602a" providerId="LiveId" clId="{8F14AF7E-33CD-4D7D-A100-34D505458099}" dt="2021-10-03T08:06:35.351" v="10512" actId="1076"/>
          <ac:spMkLst>
            <pc:docMk/>
            <pc:sldMk cId="3396149562" sldId="272"/>
            <ac:spMk id="23" creationId="{34AAC683-B47F-4182-A89B-C2CEC6860EE6}"/>
          </ac:spMkLst>
        </pc:spChg>
        <pc:picChg chg="add">
          <ac:chgData name="Pranav Balaji" userId="3999860c1a69602a" providerId="LiveId" clId="{8F14AF7E-33CD-4D7D-A100-34D505458099}" dt="2021-10-03T06:20:39.766" v="10176" actId="22"/>
          <ac:picMkLst>
            <pc:docMk/>
            <pc:sldMk cId="3396149562" sldId="272"/>
            <ac:picMk id="2" creationId="{9FDD04FD-42D2-4152-A487-9597818432C0}"/>
          </ac:picMkLst>
        </pc:picChg>
        <pc:picChg chg="add del mod">
          <ac:chgData name="Pranav Balaji" userId="3999860c1a69602a" providerId="LiveId" clId="{8F14AF7E-33CD-4D7D-A100-34D505458099}" dt="2021-10-03T07:25:07.582" v="10342" actId="478"/>
          <ac:picMkLst>
            <pc:docMk/>
            <pc:sldMk cId="3396149562" sldId="272"/>
            <ac:picMk id="3" creationId="{DFD1DBA7-875B-4F24-AA87-AD98AA158342}"/>
          </ac:picMkLst>
        </pc:picChg>
        <pc:picChg chg="add mod">
          <ac:chgData name="Pranav Balaji" userId="3999860c1a69602a" providerId="LiveId" clId="{8F14AF7E-33CD-4D7D-A100-34D505458099}" dt="2021-10-03T07:25:14.778" v="10347" actId="1076"/>
          <ac:picMkLst>
            <pc:docMk/>
            <pc:sldMk cId="3396149562" sldId="272"/>
            <ac:picMk id="7" creationId="{7279F1FD-3FE9-45A7-A1BE-AE58F88CB5AE}"/>
          </ac:picMkLst>
        </pc:picChg>
        <pc:picChg chg="del mod">
          <ac:chgData name="Pranav Balaji" userId="3999860c1a69602a" providerId="LiveId" clId="{8F14AF7E-33CD-4D7D-A100-34D505458099}" dt="2021-10-02T21:40:44.978" v="2938" actId="478"/>
          <ac:picMkLst>
            <pc:docMk/>
            <pc:sldMk cId="3396149562" sldId="272"/>
            <ac:picMk id="22" creationId="{608C5298-3A91-4AF4-9E02-7EC0FA7852FA}"/>
          </ac:picMkLst>
        </pc:picChg>
        <pc:picChg chg="del">
          <ac:chgData name="Pranav Balaji" userId="3999860c1a69602a" providerId="LiveId" clId="{8F14AF7E-33CD-4D7D-A100-34D505458099}" dt="2021-10-03T06:19:53.172" v="10151" actId="478"/>
          <ac:picMkLst>
            <pc:docMk/>
            <pc:sldMk cId="3396149562" sldId="272"/>
            <ac:picMk id="25" creationId="{B13C88DC-CE69-4C93-BDC4-E616AFFC6106}"/>
          </ac:picMkLst>
        </pc:picChg>
      </pc:sldChg>
      <pc:sldChg chg="addSp delSp modSp add mod ord modTransition delAnim modAnim">
        <pc:chgData name="Pranav Balaji" userId="3999860c1a69602a" providerId="LiveId" clId="{8F14AF7E-33CD-4D7D-A100-34D505458099}" dt="2021-10-03T08:10:30.873" v="10514" actId="20577"/>
        <pc:sldMkLst>
          <pc:docMk/>
          <pc:sldMk cId="2403079935" sldId="273"/>
        </pc:sldMkLst>
        <pc:spChg chg="mod">
          <ac:chgData name="Pranav Balaji" userId="3999860c1a69602a" providerId="LiveId" clId="{8F14AF7E-33CD-4D7D-A100-34D505458099}" dt="2021-10-03T07:25:59.183" v="10349" actId="1076"/>
          <ac:spMkLst>
            <pc:docMk/>
            <pc:sldMk cId="2403079935" sldId="273"/>
            <ac:spMk id="5" creationId="{6A4C5C2D-8E7D-46ED-A7AD-DE40CF0056F1}"/>
          </ac:spMkLst>
        </pc:spChg>
        <pc:spChg chg="mod">
          <ac:chgData name="Pranav Balaji" userId="3999860c1a69602a" providerId="LiveId" clId="{8F14AF7E-33CD-4D7D-A100-34D505458099}" dt="2021-10-03T08:10:30.873" v="10514" actId="20577"/>
          <ac:spMkLst>
            <pc:docMk/>
            <pc:sldMk cId="2403079935" sldId="273"/>
            <ac:spMk id="6" creationId="{0A8BB20E-0D36-4A8F-8BE3-235453334F6F}"/>
          </ac:spMkLst>
        </pc:spChg>
        <pc:spChg chg="mod">
          <ac:chgData name="Pranav Balaji" userId="3999860c1a69602a" providerId="LiveId" clId="{8F14AF7E-33CD-4D7D-A100-34D505458099}" dt="2021-10-03T07:25:57.613" v="10348" actId="1076"/>
          <ac:spMkLst>
            <pc:docMk/>
            <pc:sldMk cId="2403079935" sldId="273"/>
            <ac:spMk id="23" creationId="{34AAC683-B47F-4182-A89B-C2CEC6860EE6}"/>
          </ac:spMkLst>
        </pc:spChg>
        <pc:picChg chg="add">
          <ac:chgData name="Pranav Balaji" userId="3999860c1a69602a" providerId="LiveId" clId="{8F14AF7E-33CD-4D7D-A100-34D505458099}" dt="2021-10-03T06:20:41.531" v="10177" actId="22"/>
          <ac:picMkLst>
            <pc:docMk/>
            <pc:sldMk cId="2403079935" sldId="273"/>
            <ac:picMk id="2" creationId="{A3C072A5-3798-4884-BA2F-AD50EF75AA78}"/>
          </ac:picMkLst>
        </pc:picChg>
        <pc:picChg chg="del">
          <ac:chgData name="Pranav Balaji" userId="3999860c1a69602a" providerId="LiveId" clId="{8F14AF7E-33CD-4D7D-A100-34D505458099}" dt="2021-10-02T21:52:06.505" v="3445" actId="478"/>
          <ac:picMkLst>
            <pc:docMk/>
            <pc:sldMk cId="2403079935" sldId="273"/>
            <ac:picMk id="3" creationId="{DC183875-C013-4BDD-BF5C-0EE0F84CFE11}"/>
          </ac:picMkLst>
        </pc:picChg>
        <pc:picChg chg="add del mod">
          <ac:chgData name="Pranav Balaji" userId="3999860c1a69602a" providerId="LiveId" clId="{8F14AF7E-33CD-4D7D-A100-34D505458099}" dt="2021-10-02T21:53:05.353" v="3462" actId="21"/>
          <ac:picMkLst>
            <pc:docMk/>
            <pc:sldMk cId="2403079935" sldId="273"/>
            <ac:picMk id="4" creationId="{C31C42CA-CE48-4D52-AA35-A23328B9A44D}"/>
          </ac:picMkLst>
        </pc:picChg>
        <pc:picChg chg="del">
          <ac:chgData name="Pranav Balaji" userId="3999860c1a69602a" providerId="LiveId" clId="{8F14AF7E-33CD-4D7D-A100-34D505458099}" dt="2021-10-03T06:19:53.875" v="10152" actId="478"/>
          <ac:picMkLst>
            <pc:docMk/>
            <pc:sldMk cId="2403079935" sldId="273"/>
            <ac:picMk id="9" creationId="{0A2DECD4-0377-4352-B365-9B2C372903EF}"/>
          </ac:picMkLst>
        </pc:picChg>
      </pc:sldChg>
      <pc:sldChg chg="addSp delSp modSp add mod ord delAnim">
        <pc:chgData name="Pranav Balaji" userId="3999860c1a69602a" providerId="LiveId" clId="{8F14AF7E-33CD-4D7D-A100-34D505458099}" dt="2021-10-03T06:20:42.897" v="10178" actId="22"/>
        <pc:sldMkLst>
          <pc:docMk/>
          <pc:sldMk cId="3238471387" sldId="274"/>
        </pc:sldMkLst>
        <pc:spChg chg="mod">
          <ac:chgData name="Pranav Balaji" userId="3999860c1a69602a" providerId="LiveId" clId="{8F14AF7E-33CD-4D7D-A100-34D505458099}" dt="2021-10-02T21:59:11.744" v="3566" actId="20577"/>
          <ac:spMkLst>
            <pc:docMk/>
            <pc:sldMk cId="3238471387" sldId="274"/>
            <ac:spMk id="7" creationId="{17E62E0A-6C70-4098-8F69-88676B939460}"/>
          </ac:spMkLst>
        </pc:spChg>
        <pc:spChg chg="mod">
          <ac:chgData name="Pranav Balaji" userId="3999860c1a69602a" providerId="LiveId" clId="{8F14AF7E-33CD-4D7D-A100-34D505458099}" dt="2021-10-02T21:59:35.454" v="3600" actId="1076"/>
          <ac:spMkLst>
            <pc:docMk/>
            <pc:sldMk cId="3238471387" sldId="274"/>
            <ac:spMk id="11" creationId="{2404AB9D-5095-451E-9C26-9FB3BF14FAAB}"/>
          </ac:spMkLst>
        </pc:spChg>
        <pc:picChg chg="add">
          <ac:chgData name="Pranav Balaji" userId="3999860c1a69602a" providerId="LiveId" clId="{8F14AF7E-33CD-4D7D-A100-34D505458099}" dt="2021-10-03T06:20:42.897" v="10178" actId="22"/>
          <ac:picMkLst>
            <pc:docMk/>
            <pc:sldMk cId="3238471387" sldId="274"/>
            <ac:picMk id="2" creationId="{2764F2F1-EC56-45D9-B1D3-FDD968EC8E8B}"/>
          </ac:picMkLst>
        </pc:picChg>
        <pc:picChg chg="del">
          <ac:chgData name="Pranav Balaji" userId="3999860c1a69602a" providerId="LiveId" clId="{8F14AF7E-33CD-4D7D-A100-34D505458099}" dt="2021-10-03T06:19:54.549" v="10153" actId="478"/>
          <ac:picMkLst>
            <pc:docMk/>
            <pc:sldMk cId="3238471387" sldId="274"/>
            <ac:picMk id="14" creationId="{5D56645D-30B2-4127-AD9B-2C3C4EFACF9D}"/>
          </ac:picMkLst>
        </pc:picChg>
      </pc:sldChg>
      <pc:sldChg chg="addSp delSp modSp add mod ord delAnim modAnim">
        <pc:chgData name="Pranav Balaji" userId="3999860c1a69602a" providerId="LiveId" clId="{8F14AF7E-33CD-4D7D-A100-34D505458099}" dt="2021-10-03T06:20:44.020" v="10179" actId="22"/>
        <pc:sldMkLst>
          <pc:docMk/>
          <pc:sldMk cId="2364776375" sldId="275"/>
        </pc:sldMkLst>
        <pc:spChg chg="mod">
          <ac:chgData name="Pranav Balaji" userId="3999860c1a69602a" providerId="LiveId" clId="{8F14AF7E-33CD-4D7D-A100-34D505458099}" dt="2021-10-02T23:22:20.717" v="9961" actId="207"/>
          <ac:spMkLst>
            <pc:docMk/>
            <pc:sldMk cId="2364776375" sldId="275"/>
            <ac:spMk id="5" creationId="{6A4C5C2D-8E7D-46ED-A7AD-DE40CF0056F1}"/>
          </ac:spMkLst>
        </pc:spChg>
        <pc:spChg chg="mod">
          <ac:chgData name="Pranav Balaji" userId="3999860c1a69602a" providerId="LiveId" clId="{8F14AF7E-33CD-4D7D-A100-34D505458099}" dt="2021-10-02T22:07:03.884" v="4498" actId="20577"/>
          <ac:spMkLst>
            <pc:docMk/>
            <pc:sldMk cId="2364776375" sldId="275"/>
            <ac:spMk id="6" creationId="{0A8BB20E-0D36-4A8F-8BE3-235453334F6F}"/>
          </ac:spMkLst>
        </pc:spChg>
        <pc:spChg chg="mod">
          <ac:chgData name="Pranav Balaji" userId="3999860c1a69602a" providerId="LiveId" clId="{8F14AF7E-33CD-4D7D-A100-34D505458099}" dt="2021-10-03T05:37:01.682" v="10018" actId="1076"/>
          <ac:spMkLst>
            <pc:docMk/>
            <pc:sldMk cId="2364776375" sldId="275"/>
            <ac:spMk id="23" creationId="{34AAC683-B47F-4182-A89B-C2CEC6860EE6}"/>
          </ac:spMkLst>
        </pc:spChg>
        <pc:picChg chg="add">
          <ac:chgData name="Pranav Balaji" userId="3999860c1a69602a" providerId="LiveId" clId="{8F14AF7E-33CD-4D7D-A100-34D505458099}" dt="2021-10-03T06:20:44.020" v="10179" actId="22"/>
          <ac:picMkLst>
            <pc:docMk/>
            <pc:sldMk cId="2364776375" sldId="275"/>
            <ac:picMk id="2" creationId="{C16537DA-E8FA-40A2-8C05-BFBAFCBA4F76}"/>
          </ac:picMkLst>
        </pc:picChg>
        <pc:picChg chg="del">
          <ac:chgData name="Pranav Balaji" userId="3999860c1a69602a" providerId="LiveId" clId="{8F14AF7E-33CD-4D7D-A100-34D505458099}" dt="2021-10-02T22:01:02.846" v="3680" actId="478"/>
          <ac:picMkLst>
            <pc:docMk/>
            <pc:sldMk cId="2364776375" sldId="275"/>
            <ac:picMk id="22" creationId="{608C5298-3A91-4AF4-9E02-7EC0FA7852FA}"/>
          </ac:picMkLst>
        </pc:picChg>
        <pc:picChg chg="del">
          <ac:chgData name="Pranav Balaji" userId="3999860c1a69602a" providerId="LiveId" clId="{8F14AF7E-33CD-4D7D-A100-34D505458099}" dt="2021-10-03T06:19:55.864" v="10154" actId="478"/>
          <ac:picMkLst>
            <pc:docMk/>
            <pc:sldMk cId="2364776375" sldId="275"/>
            <ac:picMk id="25" creationId="{B13C88DC-CE69-4C93-BDC4-E616AFFC6106}"/>
          </ac:picMkLst>
        </pc:picChg>
      </pc:sldChg>
      <pc:sldChg chg="addSp delSp modSp add mod ord delAnim modAnim">
        <pc:chgData name="Pranav Balaji" userId="3999860c1a69602a" providerId="LiveId" clId="{8F14AF7E-33CD-4D7D-A100-34D505458099}" dt="2021-10-03T07:26:35.711" v="10356" actId="33524"/>
        <pc:sldMkLst>
          <pc:docMk/>
          <pc:sldMk cId="3733247678" sldId="276"/>
        </pc:sldMkLst>
        <pc:spChg chg="mod">
          <ac:chgData name="Pranav Balaji" userId="3999860c1a69602a" providerId="LiveId" clId="{8F14AF7E-33CD-4D7D-A100-34D505458099}" dt="2021-10-03T07:26:32.365" v="10355" actId="20577"/>
          <ac:spMkLst>
            <pc:docMk/>
            <pc:sldMk cId="3733247678" sldId="276"/>
            <ac:spMk id="5" creationId="{6A4C5C2D-8E7D-46ED-A7AD-DE40CF0056F1}"/>
          </ac:spMkLst>
        </pc:spChg>
        <pc:spChg chg="mod">
          <ac:chgData name="Pranav Balaji" userId="3999860c1a69602a" providerId="LiveId" clId="{8F14AF7E-33CD-4D7D-A100-34D505458099}" dt="2021-10-03T07:26:35.711" v="10356" actId="33524"/>
          <ac:spMkLst>
            <pc:docMk/>
            <pc:sldMk cId="3733247678" sldId="276"/>
            <ac:spMk id="6" creationId="{0A8BB20E-0D36-4A8F-8BE3-235453334F6F}"/>
          </ac:spMkLst>
        </pc:spChg>
        <pc:spChg chg="mod">
          <ac:chgData name="Pranav Balaji" userId="3999860c1a69602a" providerId="LiveId" clId="{8F14AF7E-33CD-4D7D-A100-34D505458099}" dt="2021-10-03T07:26:23.208" v="10350" actId="1076"/>
          <ac:spMkLst>
            <pc:docMk/>
            <pc:sldMk cId="3733247678" sldId="276"/>
            <ac:spMk id="23" creationId="{34AAC683-B47F-4182-A89B-C2CEC6860EE6}"/>
          </ac:spMkLst>
        </pc:spChg>
        <pc:picChg chg="add">
          <ac:chgData name="Pranav Balaji" userId="3999860c1a69602a" providerId="LiveId" clId="{8F14AF7E-33CD-4D7D-A100-34D505458099}" dt="2021-10-03T06:20:52.180" v="10183" actId="22"/>
          <ac:picMkLst>
            <pc:docMk/>
            <pc:sldMk cId="3733247678" sldId="276"/>
            <ac:picMk id="2" creationId="{84AE7554-1E77-48F1-945A-0D4143C9E13E}"/>
          </ac:picMkLst>
        </pc:picChg>
        <pc:picChg chg="del">
          <ac:chgData name="Pranav Balaji" userId="3999860c1a69602a" providerId="LiveId" clId="{8F14AF7E-33CD-4D7D-A100-34D505458099}" dt="2021-10-03T06:19:59.747" v="10158" actId="478"/>
          <ac:picMkLst>
            <pc:docMk/>
            <pc:sldMk cId="3733247678" sldId="276"/>
            <ac:picMk id="9" creationId="{0A2DECD4-0377-4352-B365-9B2C372903EF}"/>
          </ac:picMkLst>
        </pc:picChg>
      </pc:sldChg>
      <pc:sldChg chg="delSp add del mod delAnim">
        <pc:chgData name="Pranav Balaji" userId="3999860c1a69602a" providerId="LiveId" clId="{8F14AF7E-33CD-4D7D-A100-34D505458099}" dt="2021-10-02T22:06:04.926" v="4366" actId="47"/>
        <pc:sldMkLst>
          <pc:docMk/>
          <pc:sldMk cId="1264914053" sldId="277"/>
        </pc:sldMkLst>
        <pc:spChg chg="del">
          <ac:chgData name="Pranav Balaji" userId="3999860c1a69602a" providerId="LiveId" clId="{8F14AF7E-33CD-4D7D-A100-34D505458099}" dt="2021-10-02T22:05:56.330" v="4362" actId="478"/>
          <ac:spMkLst>
            <pc:docMk/>
            <pc:sldMk cId="1264914053" sldId="277"/>
            <ac:spMk id="6" creationId="{0A8BB20E-0D36-4A8F-8BE3-235453334F6F}"/>
          </ac:spMkLst>
        </pc:spChg>
      </pc:sldChg>
      <pc:sldChg chg="addSp delSp modSp add mod ord delAnim modAnim">
        <pc:chgData name="Pranav Balaji" userId="3999860c1a69602a" providerId="LiveId" clId="{8F14AF7E-33CD-4D7D-A100-34D505458099}" dt="2021-10-03T06:20:48.173" v="10181" actId="22"/>
        <pc:sldMkLst>
          <pc:docMk/>
          <pc:sldMk cId="2777937472" sldId="278"/>
        </pc:sldMkLst>
        <pc:spChg chg="mod">
          <ac:chgData name="Pranav Balaji" userId="3999860c1a69602a" providerId="LiveId" clId="{8F14AF7E-33CD-4D7D-A100-34D505458099}" dt="2021-10-02T23:22:16.580" v="9960" actId="207"/>
          <ac:spMkLst>
            <pc:docMk/>
            <pc:sldMk cId="2777937472" sldId="278"/>
            <ac:spMk id="5" creationId="{6A4C5C2D-8E7D-46ED-A7AD-DE40CF0056F1}"/>
          </ac:spMkLst>
        </pc:spChg>
        <pc:spChg chg="del">
          <ac:chgData name="Pranav Balaji" userId="3999860c1a69602a" providerId="LiveId" clId="{8F14AF7E-33CD-4D7D-A100-34D505458099}" dt="2021-10-02T22:06:14.893" v="4367" actId="478"/>
          <ac:spMkLst>
            <pc:docMk/>
            <pc:sldMk cId="2777937472" sldId="278"/>
            <ac:spMk id="6" creationId="{0A8BB20E-0D36-4A8F-8BE3-235453334F6F}"/>
          </ac:spMkLst>
        </pc:spChg>
        <pc:spChg chg="add mod">
          <ac:chgData name="Pranav Balaji" userId="3999860c1a69602a" providerId="LiveId" clId="{8F14AF7E-33CD-4D7D-A100-34D505458099}" dt="2021-10-02T22:22:50.790" v="5703" actId="20577"/>
          <ac:spMkLst>
            <pc:docMk/>
            <pc:sldMk cId="2777937472" sldId="278"/>
            <ac:spMk id="10" creationId="{1E95E2F2-C761-4D3B-931A-371C93107C70}"/>
          </ac:spMkLst>
        </pc:spChg>
        <pc:spChg chg="mod">
          <ac:chgData name="Pranav Balaji" userId="3999860c1a69602a" providerId="LiveId" clId="{8F14AF7E-33CD-4D7D-A100-34D505458099}" dt="2021-10-02T22:22:43.636" v="5702" actId="1076"/>
          <ac:spMkLst>
            <pc:docMk/>
            <pc:sldMk cId="2777937472" sldId="278"/>
            <ac:spMk id="23" creationId="{34AAC683-B47F-4182-A89B-C2CEC6860EE6}"/>
          </ac:spMkLst>
        </pc:spChg>
        <pc:picChg chg="add">
          <ac:chgData name="Pranav Balaji" userId="3999860c1a69602a" providerId="LiveId" clId="{8F14AF7E-33CD-4D7D-A100-34D505458099}" dt="2021-10-03T06:20:48.173" v="10181" actId="22"/>
          <ac:picMkLst>
            <pc:docMk/>
            <pc:sldMk cId="2777937472" sldId="278"/>
            <ac:picMk id="2" creationId="{7698EE0E-9E08-4BE4-B1EC-7B2313655A40}"/>
          </ac:picMkLst>
        </pc:picChg>
        <pc:picChg chg="add mod">
          <ac:chgData name="Pranav Balaji" userId="3999860c1a69602a" providerId="LiveId" clId="{8F14AF7E-33CD-4D7D-A100-34D505458099}" dt="2021-10-02T22:08:59.789" v="4909" actId="1076"/>
          <ac:picMkLst>
            <pc:docMk/>
            <pc:sldMk cId="2777937472" sldId="278"/>
            <ac:picMk id="3" creationId="{47F15E9A-795B-44C0-975F-A1FBB7BEC633}"/>
          </ac:picMkLst>
        </pc:picChg>
        <pc:picChg chg="del">
          <ac:chgData name="Pranav Balaji" userId="3999860c1a69602a" providerId="LiveId" clId="{8F14AF7E-33CD-4D7D-A100-34D505458099}" dt="2021-10-03T06:19:57.579" v="10156" actId="478"/>
          <ac:picMkLst>
            <pc:docMk/>
            <pc:sldMk cId="2777937472" sldId="278"/>
            <ac:picMk id="9" creationId="{0A2DECD4-0377-4352-B365-9B2C372903EF}"/>
          </ac:picMkLst>
        </pc:picChg>
      </pc:sldChg>
      <pc:sldChg chg="addSp delSp modSp add mod ord delAnim modAnim">
        <pc:chgData name="Pranav Balaji" userId="3999860c1a69602a" providerId="LiveId" clId="{8F14AF7E-33CD-4D7D-A100-34D505458099}" dt="2021-10-03T06:20:50.281" v="10182" actId="22"/>
        <pc:sldMkLst>
          <pc:docMk/>
          <pc:sldMk cId="3308548996" sldId="279"/>
        </pc:sldMkLst>
        <pc:spChg chg="mod">
          <ac:chgData name="Pranav Balaji" userId="3999860c1a69602a" providerId="LiveId" clId="{8F14AF7E-33CD-4D7D-A100-34D505458099}" dt="2021-10-02T23:22:09.516" v="9958" actId="207"/>
          <ac:spMkLst>
            <pc:docMk/>
            <pc:sldMk cId="3308548996" sldId="279"/>
            <ac:spMk id="5" creationId="{6A4C5C2D-8E7D-46ED-A7AD-DE40CF0056F1}"/>
          </ac:spMkLst>
        </pc:spChg>
        <pc:spChg chg="mod">
          <ac:chgData name="Pranav Balaji" userId="3999860c1a69602a" providerId="LiveId" clId="{8F14AF7E-33CD-4D7D-A100-34D505458099}" dt="2021-10-02T22:20:41.306" v="5556" actId="1076"/>
          <ac:spMkLst>
            <pc:docMk/>
            <pc:sldMk cId="3308548996" sldId="279"/>
            <ac:spMk id="6" creationId="{0A8BB20E-0D36-4A8F-8BE3-235453334F6F}"/>
          </ac:spMkLst>
        </pc:spChg>
        <pc:spChg chg="add mod">
          <ac:chgData name="Pranav Balaji" userId="3999860c1a69602a" providerId="LiveId" clId="{8F14AF7E-33CD-4D7D-A100-34D505458099}" dt="2021-10-02T22:20:12.690" v="5552" actId="571"/>
          <ac:spMkLst>
            <pc:docMk/>
            <pc:sldMk cId="3308548996" sldId="279"/>
            <ac:spMk id="7" creationId="{56814C2B-FC87-43D8-8EF3-3A879C1A25D8}"/>
          </ac:spMkLst>
        </pc:spChg>
        <pc:spChg chg="mod">
          <ac:chgData name="Pranav Balaji" userId="3999860c1a69602a" providerId="LiveId" clId="{8F14AF7E-33CD-4D7D-A100-34D505458099}" dt="2021-10-03T05:36:40.048" v="10017" actId="1076"/>
          <ac:spMkLst>
            <pc:docMk/>
            <pc:sldMk cId="3308548996" sldId="279"/>
            <ac:spMk id="23" creationId="{34AAC683-B47F-4182-A89B-C2CEC6860EE6}"/>
          </ac:spMkLst>
        </pc:spChg>
        <pc:picChg chg="add">
          <ac:chgData name="Pranav Balaji" userId="3999860c1a69602a" providerId="LiveId" clId="{8F14AF7E-33CD-4D7D-A100-34D505458099}" dt="2021-10-03T06:20:50.281" v="10182" actId="22"/>
          <ac:picMkLst>
            <pc:docMk/>
            <pc:sldMk cId="3308548996" sldId="279"/>
            <ac:picMk id="2" creationId="{6DEA930E-3D30-4EE9-9238-2E235F252A1D}"/>
          </ac:picMkLst>
        </pc:picChg>
        <pc:picChg chg="del">
          <ac:chgData name="Pranav Balaji" userId="3999860c1a69602a" providerId="LiveId" clId="{8F14AF7E-33CD-4D7D-A100-34D505458099}" dt="2021-10-03T06:19:58.638" v="10157" actId="478"/>
          <ac:picMkLst>
            <pc:docMk/>
            <pc:sldMk cId="3308548996" sldId="279"/>
            <ac:picMk id="25" creationId="{B13C88DC-CE69-4C93-BDC4-E616AFFC6106}"/>
          </ac:picMkLst>
        </pc:picChg>
      </pc:sldChg>
      <pc:sldChg chg="addSp delSp modSp add mod ord addAnim delAnim modAnim">
        <pc:chgData name="Pranav Balaji" userId="3999860c1a69602a" providerId="LiveId" clId="{8F14AF7E-33CD-4D7D-A100-34D505458099}" dt="2021-10-03T06:20:53.949" v="10184" actId="22"/>
        <pc:sldMkLst>
          <pc:docMk/>
          <pc:sldMk cId="2899611108" sldId="280"/>
        </pc:sldMkLst>
        <pc:spChg chg="mod">
          <ac:chgData name="Pranav Balaji" userId="3999860c1a69602a" providerId="LiveId" clId="{8F14AF7E-33CD-4D7D-A100-34D505458099}" dt="2021-10-02T22:44:23.643" v="7151" actId="207"/>
          <ac:spMkLst>
            <pc:docMk/>
            <pc:sldMk cId="2899611108" sldId="280"/>
            <ac:spMk id="5" creationId="{6A4C5C2D-8E7D-46ED-A7AD-DE40CF0056F1}"/>
          </ac:spMkLst>
        </pc:spChg>
        <pc:spChg chg="mod">
          <ac:chgData name="Pranav Balaji" userId="3999860c1a69602a" providerId="LiveId" clId="{8F14AF7E-33CD-4D7D-A100-34D505458099}" dt="2021-10-02T22:30:58.836" v="6734" actId="1076"/>
          <ac:spMkLst>
            <pc:docMk/>
            <pc:sldMk cId="2899611108" sldId="280"/>
            <ac:spMk id="6" creationId="{0A8BB20E-0D36-4A8F-8BE3-235453334F6F}"/>
          </ac:spMkLst>
        </pc:spChg>
        <pc:spChg chg="mod">
          <ac:chgData name="Pranav Balaji" userId="3999860c1a69602a" providerId="LiveId" clId="{8F14AF7E-33CD-4D7D-A100-34D505458099}" dt="2021-10-03T05:35:58.984" v="10013" actId="1076"/>
          <ac:spMkLst>
            <pc:docMk/>
            <pc:sldMk cId="2899611108" sldId="280"/>
            <ac:spMk id="23" creationId="{34AAC683-B47F-4182-A89B-C2CEC6860EE6}"/>
          </ac:spMkLst>
        </pc:spChg>
        <pc:picChg chg="add">
          <ac:chgData name="Pranav Balaji" userId="3999860c1a69602a" providerId="LiveId" clId="{8F14AF7E-33CD-4D7D-A100-34D505458099}" dt="2021-10-03T06:20:53.949" v="10184" actId="22"/>
          <ac:picMkLst>
            <pc:docMk/>
            <pc:sldMk cId="2899611108" sldId="280"/>
            <ac:picMk id="2" creationId="{2CDD1392-AD52-4C9D-B2FE-86C27DF33B66}"/>
          </ac:picMkLst>
        </pc:picChg>
        <pc:picChg chg="del">
          <ac:chgData name="Pranav Balaji" userId="3999860c1a69602a" providerId="LiveId" clId="{8F14AF7E-33CD-4D7D-A100-34D505458099}" dt="2021-10-03T06:20:00.585" v="10159" actId="478"/>
          <ac:picMkLst>
            <pc:docMk/>
            <pc:sldMk cId="2899611108" sldId="280"/>
            <ac:picMk id="25" creationId="{B13C88DC-CE69-4C93-BDC4-E616AFFC6106}"/>
          </ac:picMkLst>
        </pc:picChg>
      </pc:sldChg>
      <pc:sldChg chg="add del ord">
        <pc:chgData name="Pranav Balaji" userId="3999860c1a69602a" providerId="LiveId" clId="{8F14AF7E-33CD-4D7D-A100-34D505458099}" dt="2021-10-02T22:31:09.405" v="6735" actId="47"/>
        <pc:sldMkLst>
          <pc:docMk/>
          <pc:sldMk cId="1495774351" sldId="281"/>
        </pc:sldMkLst>
      </pc:sldChg>
      <pc:sldChg chg="addSp delSp modSp add mod ord delAnim">
        <pc:chgData name="Pranav Balaji" userId="3999860c1a69602a" providerId="LiveId" clId="{8F14AF7E-33CD-4D7D-A100-34D505458099}" dt="2021-10-03T07:27:17.557" v="10360"/>
        <pc:sldMkLst>
          <pc:docMk/>
          <pc:sldMk cId="2769962204" sldId="281"/>
        </pc:sldMkLst>
        <pc:spChg chg="mod">
          <ac:chgData name="Pranav Balaji" userId="3999860c1a69602a" providerId="LiveId" clId="{8F14AF7E-33CD-4D7D-A100-34D505458099}" dt="2021-10-02T22:34:32.969" v="6927" actId="20577"/>
          <ac:spMkLst>
            <pc:docMk/>
            <pc:sldMk cId="2769962204" sldId="281"/>
            <ac:spMk id="11" creationId="{2404AB9D-5095-451E-9C26-9FB3BF14FAAB}"/>
          </ac:spMkLst>
        </pc:spChg>
        <pc:picChg chg="add">
          <ac:chgData name="Pranav Balaji" userId="3999860c1a69602a" providerId="LiveId" clId="{8F14AF7E-33CD-4D7D-A100-34D505458099}" dt="2021-10-03T06:20:55.290" v="10185" actId="22"/>
          <ac:picMkLst>
            <pc:docMk/>
            <pc:sldMk cId="2769962204" sldId="281"/>
            <ac:picMk id="2" creationId="{46224CFD-DD6E-48F1-A7DE-640B39E115F0}"/>
          </ac:picMkLst>
        </pc:picChg>
        <pc:picChg chg="del">
          <ac:chgData name="Pranav Balaji" userId="3999860c1a69602a" providerId="LiveId" clId="{8F14AF7E-33CD-4D7D-A100-34D505458099}" dt="2021-10-03T06:20:01.453" v="10160" actId="478"/>
          <ac:picMkLst>
            <pc:docMk/>
            <pc:sldMk cId="2769962204" sldId="281"/>
            <ac:picMk id="14" creationId="{5D56645D-30B2-4127-AD9B-2C3C4EFACF9D}"/>
          </ac:picMkLst>
        </pc:picChg>
      </pc:sldChg>
      <pc:sldChg chg="addSp delSp modSp add mod ord delAnim modAnim">
        <pc:chgData name="Pranav Balaji" userId="3999860c1a69602a" providerId="LiveId" clId="{8F14AF7E-33CD-4D7D-A100-34D505458099}" dt="2021-10-03T07:27:17.557" v="10360"/>
        <pc:sldMkLst>
          <pc:docMk/>
          <pc:sldMk cId="1604231405" sldId="282"/>
        </pc:sldMkLst>
        <pc:spChg chg="mod">
          <ac:chgData name="Pranav Balaji" userId="3999860c1a69602a" providerId="LiveId" clId="{8F14AF7E-33CD-4D7D-A100-34D505458099}" dt="2021-10-02T22:44:17.772" v="7150" actId="207"/>
          <ac:spMkLst>
            <pc:docMk/>
            <pc:sldMk cId="1604231405" sldId="282"/>
            <ac:spMk id="5" creationId="{6A4C5C2D-8E7D-46ED-A7AD-DE40CF0056F1}"/>
          </ac:spMkLst>
        </pc:spChg>
        <pc:spChg chg="mod">
          <ac:chgData name="Pranav Balaji" userId="3999860c1a69602a" providerId="LiveId" clId="{8F14AF7E-33CD-4D7D-A100-34D505458099}" dt="2021-10-02T22:40:47.336" v="7008" actId="33524"/>
          <ac:spMkLst>
            <pc:docMk/>
            <pc:sldMk cId="1604231405" sldId="282"/>
            <ac:spMk id="6" creationId="{0A8BB20E-0D36-4A8F-8BE3-235453334F6F}"/>
          </ac:spMkLst>
        </pc:spChg>
        <pc:spChg chg="mod">
          <ac:chgData name="Pranav Balaji" userId="3999860c1a69602a" providerId="LiveId" clId="{8F14AF7E-33CD-4D7D-A100-34D505458099}" dt="2021-10-03T05:35:53.215" v="10012" actId="1076"/>
          <ac:spMkLst>
            <pc:docMk/>
            <pc:sldMk cId="1604231405" sldId="282"/>
            <ac:spMk id="23" creationId="{34AAC683-B47F-4182-A89B-C2CEC6860EE6}"/>
          </ac:spMkLst>
        </pc:spChg>
        <pc:picChg chg="add">
          <ac:chgData name="Pranav Balaji" userId="3999860c1a69602a" providerId="LiveId" clId="{8F14AF7E-33CD-4D7D-A100-34D505458099}" dt="2021-10-03T06:20:59.712" v="10186" actId="22"/>
          <ac:picMkLst>
            <pc:docMk/>
            <pc:sldMk cId="1604231405" sldId="282"/>
            <ac:picMk id="2" creationId="{27B306A7-2D60-427D-BD8F-C3496ED5EC2E}"/>
          </ac:picMkLst>
        </pc:picChg>
        <pc:picChg chg="del">
          <ac:chgData name="Pranav Balaji" userId="3999860c1a69602a" providerId="LiveId" clId="{8F14AF7E-33CD-4D7D-A100-34D505458099}" dt="2021-10-03T06:20:02.218" v="10161" actId="478"/>
          <ac:picMkLst>
            <pc:docMk/>
            <pc:sldMk cId="1604231405" sldId="282"/>
            <ac:picMk id="9" creationId="{0A2DECD4-0377-4352-B365-9B2C372903EF}"/>
          </ac:picMkLst>
        </pc:picChg>
      </pc:sldChg>
      <pc:sldChg chg="addSp delSp modSp add mod ord delAnim modAnim">
        <pc:chgData name="Pranav Balaji" userId="3999860c1a69602a" providerId="LiveId" clId="{8F14AF7E-33CD-4D7D-A100-34D505458099}" dt="2021-10-03T07:27:17.557" v="10360"/>
        <pc:sldMkLst>
          <pc:docMk/>
          <pc:sldMk cId="2638356328" sldId="283"/>
        </pc:sldMkLst>
        <pc:spChg chg="mod">
          <ac:chgData name="Pranav Balaji" userId="3999860c1a69602a" providerId="LiveId" clId="{8F14AF7E-33CD-4D7D-A100-34D505458099}" dt="2021-10-02T22:44:14.729" v="7149" actId="207"/>
          <ac:spMkLst>
            <pc:docMk/>
            <pc:sldMk cId="2638356328" sldId="283"/>
            <ac:spMk id="5" creationId="{6A4C5C2D-8E7D-46ED-A7AD-DE40CF0056F1}"/>
          </ac:spMkLst>
        </pc:spChg>
        <pc:spChg chg="mod">
          <ac:chgData name="Pranav Balaji" userId="3999860c1a69602a" providerId="LiveId" clId="{8F14AF7E-33CD-4D7D-A100-34D505458099}" dt="2021-10-02T22:40:42.221" v="7007" actId="313"/>
          <ac:spMkLst>
            <pc:docMk/>
            <pc:sldMk cId="2638356328" sldId="283"/>
            <ac:spMk id="6" creationId="{0A8BB20E-0D36-4A8F-8BE3-235453334F6F}"/>
          </ac:spMkLst>
        </pc:spChg>
        <pc:spChg chg="del">
          <ac:chgData name="Pranav Balaji" userId="3999860c1a69602a" providerId="LiveId" clId="{8F14AF7E-33CD-4D7D-A100-34D505458099}" dt="2021-10-02T22:40:08.397" v="6994" actId="478"/>
          <ac:spMkLst>
            <pc:docMk/>
            <pc:sldMk cId="2638356328" sldId="283"/>
            <ac:spMk id="23" creationId="{34AAC683-B47F-4182-A89B-C2CEC6860EE6}"/>
          </ac:spMkLst>
        </pc:spChg>
        <pc:picChg chg="add">
          <ac:chgData name="Pranav Balaji" userId="3999860c1a69602a" providerId="LiveId" clId="{8F14AF7E-33CD-4D7D-A100-34D505458099}" dt="2021-10-03T06:21:00.788" v="10187" actId="22"/>
          <ac:picMkLst>
            <pc:docMk/>
            <pc:sldMk cId="2638356328" sldId="283"/>
            <ac:picMk id="2" creationId="{5D1C4F9F-AAA3-4C8E-B238-35C43393DC7F}"/>
          </ac:picMkLst>
        </pc:picChg>
        <pc:picChg chg="del">
          <ac:chgData name="Pranav Balaji" userId="3999860c1a69602a" providerId="LiveId" clId="{8F14AF7E-33CD-4D7D-A100-34D505458099}" dt="2021-10-03T06:20:02.884" v="10162" actId="478"/>
          <ac:picMkLst>
            <pc:docMk/>
            <pc:sldMk cId="2638356328" sldId="283"/>
            <ac:picMk id="9" creationId="{0A2DECD4-0377-4352-B365-9B2C372903EF}"/>
          </ac:picMkLst>
        </pc:picChg>
      </pc:sldChg>
      <pc:sldChg chg="modSp add del mod ord modAnim">
        <pc:chgData name="Pranav Balaji" userId="3999860c1a69602a" providerId="LiveId" clId="{8F14AF7E-33CD-4D7D-A100-34D505458099}" dt="2021-10-02T22:43:29.119" v="7076" actId="47"/>
        <pc:sldMkLst>
          <pc:docMk/>
          <pc:sldMk cId="2112921890" sldId="284"/>
        </pc:sldMkLst>
        <pc:spChg chg="mod">
          <ac:chgData name="Pranav Balaji" userId="3999860c1a69602a" providerId="LiveId" clId="{8F14AF7E-33CD-4D7D-A100-34D505458099}" dt="2021-10-02T22:41:53.214" v="7055" actId="207"/>
          <ac:spMkLst>
            <pc:docMk/>
            <pc:sldMk cId="2112921890" sldId="284"/>
            <ac:spMk id="5" creationId="{6A4C5C2D-8E7D-46ED-A7AD-DE40CF0056F1}"/>
          </ac:spMkLst>
        </pc:spChg>
      </pc:sldChg>
      <pc:sldChg chg="addSp delSp modSp add mod ord addAnim delAnim modAnim">
        <pc:chgData name="Pranav Balaji" userId="3999860c1a69602a" providerId="LiveId" clId="{8F14AF7E-33CD-4D7D-A100-34D505458099}" dt="2021-10-03T06:21:02.796" v="10189" actId="22"/>
        <pc:sldMkLst>
          <pc:docMk/>
          <pc:sldMk cId="2647653736" sldId="285"/>
        </pc:sldMkLst>
        <pc:spChg chg="mod">
          <ac:chgData name="Pranav Balaji" userId="3999860c1a69602a" providerId="LiveId" clId="{8F14AF7E-33CD-4D7D-A100-34D505458099}" dt="2021-10-02T22:45:26.769" v="7191" actId="207"/>
          <ac:spMkLst>
            <pc:docMk/>
            <pc:sldMk cId="2647653736" sldId="285"/>
            <ac:spMk id="5" creationId="{6A4C5C2D-8E7D-46ED-A7AD-DE40CF0056F1}"/>
          </ac:spMkLst>
        </pc:spChg>
        <pc:spChg chg="mod">
          <ac:chgData name="Pranav Balaji" userId="3999860c1a69602a" providerId="LiveId" clId="{8F14AF7E-33CD-4D7D-A100-34D505458099}" dt="2021-10-02T22:59:25.620" v="9074" actId="1076"/>
          <ac:spMkLst>
            <pc:docMk/>
            <pc:sldMk cId="2647653736" sldId="285"/>
            <ac:spMk id="6" creationId="{0A8BB20E-0D36-4A8F-8BE3-235453334F6F}"/>
          </ac:spMkLst>
        </pc:spChg>
        <pc:spChg chg="add del mod">
          <ac:chgData name="Pranav Balaji" userId="3999860c1a69602a" providerId="LiveId" clId="{8F14AF7E-33CD-4D7D-A100-34D505458099}" dt="2021-10-03T05:35:35.717" v="10010" actId="1076"/>
          <ac:spMkLst>
            <pc:docMk/>
            <pc:sldMk cId="2647653736" sldId="285"/>
            <ac:spMk id="23" creationId="{34AAC683-B47F-4182-A89B-C2CEC6860EE6}"/>
          </ac:spMkLst>
        </pc:spChg>
        <pc:picChg chg="add">
          <ac:chgData name="Pranav Balaji" userId="3999860c1a69602a" providerId="LiveId" clId="{8F14AF7E-33CD-4D7D-A100-34D505458099}" dt="2021-10-03T06:21:02.796" v="10189" actId="22"/>
          <ac:picMkLst>
            <pc:docMk/>
            <pc:sldMk cId="2647653736" sldId="285"/>
            <ac:picMk id="2" creationId="{4936CD10-518B-4A20-AD83-F0A0F826EDD5}"/>
          </ac:picMkLst>
        </pc:picChg>
        <pc:picChg chg="del">
          <ac:chgData name="Pranav Balaji" userId="3999860c1a69602a" providerId="LiveId" clId="{8F14AF7E-33CD-4D7D-A100-34D505458099}" dt="2021-10-03T06:20:04.578" v="10164" actId="478"/>
          <ac:picMkLst>
            <pc:docMk/>
            <pc:sldMk cId="2647653736" sldId="285"/>
            <ac:picMk id="9" creationId="{0A2DECD4-0377-4352-B365-9B2C372903EF}"/>
          </ac:picMkLst>
        </pc:picChg>
      </pc:sldChg>
      <pc:sldChg chg="addSp delSp modSp add mod ord delAnim modAnim">
        <pc:chgData name="Pranav Balaji" userId="3999860c1a69602a" providerId="LiveId" clId="{8F14AF7E-33CD-4D7D-A100-34D505458099}" dt="2021-10-03T08:24:39.202" v="10515" actId="313"/>
        <pc:sldMkLst>
          <pc:docMk/>
          <pc:sldMk cId="2135879835" sldId="286"/>
        </pc:sldMkLst>
        <pc:spChg chg="mod">
          <ac:chgData name="Pranav Balaji" userId="3999860c1a69602a" providerId="LiveId" clId="{8F14AF7E-33CD-4D7D-A100-34D505458099}" dt="2021-10-02T23:00:57.809" v="9278" actId="1076"/>
          <ac:spMkLst>
            <pc:docMk/>
            <pc:sldMk cId="2135879835" sldId="286"/>
            <ac:spMk id="5" creationId="{6A4C5C2D-8E7D-46ED-A7AD-DE40CF0056F1}"/>
          </ac:spMkLst>
        </pc:spChg>
        <pc:spChg chg="mod">
          <ac:chgData name="Pranav Balaji" userId="3999860c1a69602a" providerId="LiveId" clId="{8F14AF7E-33CD-4D7D-A100-34D505458099}" dt="2021-10-03T08:24:39.202" v="10515" actId="313"/>
          <ac:spMkLst>
            <pc:docMk/>
            <pc:sldMk cId="2135879835" sldId="286"/>
            <ac:spMk id="6" creationId="{0A8BB20E-0D36-4A8F-8BE3-235453334F6F}"/>
          </ac:spMkLst>
        </pc:spChg>
        <pc:spChg chg="mod">
          <ac:chgData name="Pranav Balaji" userId="3999860c1a69602a" providerId="LiveId" clId="{8F14AF7E-33CD-4D7D-A100-34D505458099}" dt="2021-10-03T05:35:40.749" v="10011" actId="1076"/>
          <ac:spMkLst>
            <pc:docMk/>
            <pc:sldMk cId="2135879835" sldId="286"/>
            <ac:spMk id="23" creationId="{34AAC683-B47F-4182-A89B-C2CEC6860EE6}"/>
          </ac:spMkLst>
        </pc:spChg>
        <pc:picChg chg="add">
          <ac:chgData name="Pranav Balaji" userId="3999860c1a69602a" providerId="LiveId" clId="{8F14AF7E-33CD-4D7D-A100-34D505458099}" dt="2021-10-03T06:21:01.853" v="10188" actId="22"/>
          <ac:picMkLst>
            <pc:docMk/>
            <pc:sldMk cId="2135879835" sldId="286"/>
            <ac:picMk id="2" creationId="{333B7CD9-243D-41E2-B0C5-D734ED3C7BFA}"/>
          </ac:picMkLst>
        </pc:picChg>
        <pc:picChg chg="add mod">
          <ac:chgData name="Pranav Balaji" userId="3999860c1a69602a" providerId="LiveId" clId="{8F14AF7E-33CD-4D7D-A100-34D505458099}" dt="2021-10-02T22:56:55.033" v="8678" actId="1076"/>
          <ac:picMkLst>
            <pc:docMk/>
            <pc:sldMk cId="2135879835" sldId="286"/>
            <ac:picMk id="3" creationId="{59AE113D-7F6F-4C5A-98E3-D87B12BF85BC}"/>
          </ac:picMkLst>
        </pc:picChg>
        <pc:picChg chg="add mod">
          <ac:chgData name="Pranav Balaji" userId="3999860c1a69602a" providerId="LiveId" clId="{8F14AF7E-33CD-4D7D-A100-34D505458099}" dt="2021-10-02T22:57:01.563" v="8682" actId="1076"/>
          <ac:picMkLst>
            <pc:docMk/>
            <pc:sldMk cId="2135879835" sldId="286"/>
            <ac:picMk id="7" creationId="{9A313734-F105-4B88-AEA1-127056AB4F03}"/>
          </ac:picMkLst>
        </pc:picChg>
        <pc:picChg chg="del">
          <ac:chgData name="Pranav Balaji" userId="3999860c1a69602a" providerId="LiveId" clId="{8F14AF7E-33CD-4D7D-A100-34D505458099}" dt="2021-10-03T06:20:03.780" v="10163" actId="478"/>
          <ac:picMkLst>
            <pc:docMk/>
            <pc:sldMk cId="2135879835" sldId="286"/>
            <ac:picMk id="25" creationId="{B13C88DC-CE69-4C93-BDC4-E616AFFC6106}"/>
          </ac:picMkLst>
        </pc:picChg>
      </pc:sldChg>
      <pc:sldChg chg="addSp">
        <pc:chgData name="Pranav Balaji" userId="3999860c1a69602a" providerId="LiveId" clId="{8F14AF7E-33CD-4D7D-A100-34D505458099}" dt="2021-10-02T23:04:16.170" v="9340"/>
        <pc:sldMkLst>
          <pc:docMk/>
          <pc:sldMk cId="540140140" sldId="287"/>
        </pc:sldMkLst>
        <pc:picChg chg="add">
          <ac:chgData name="Pranav Balaji" userId="3999860c1a69602a" providerId="LiveId" clId="{8F14AF7E-33CD-4D7D-A100-34D505458099}" dt="2021-10-02T23:04:16.170" v="9340"/>
          <ac:picMkLst>
            <pc:docMk/>
            <pc:sldMk cId="540140140" sldId="287"/>
            <ac:picMk id="1026" creationId="{DC14301E-DA56-40FB-A90E-81C1118A2832}"/>
          </ac:picMkLst>
        </pc:picChg>
      </pc:sldChg>
      <pc:sldChg chg="addSp">
        <pc:chgData name="Pranav Balaji" userId="3999860c1a69602a" providerId="LiveId" clId="{8F14AF7E-33CD-4D7D-A100-34D505458099}" dt="2021-10-02T23:06:15.316" v="9484"/>
        <pc:sldMkLst>
          <pc:docMk/>
          <pc:sldMk cId="2315514487" sldId="287"/>
        </pc:sldMkLst>
        <pc:picChg chg="add">
          <ac:chgData name="Pranav Balaji" userId="3999860c1a69602a" providerId="LiveId" clId="{8F14AF7E-33CD-4D7D-A100-34D505458099}" dt="2021-10-02T23:06:15.316" v="9484"/>
          <ac:picMkLst>
            <pc:docMk/>
            <pc:sldMk cId="2315514487" sldId="287"/>
            <ac:picMk id="2050" creationId="{AD0C6677-987E-4696-B25A-2684CBECCD03}"/>
          </ac:picMkLst>
        </pc:picChg>
      </pc:sldChg>
      <pc:sldChg chg="addSp delSp modSp add del mod ord delAnim modAnim">
        <pc:chgData name="Pranav Balaji" userId="3999860c1a69602a" providerId="LiveId" clId="{8F14AF7E-33CD-4D7D-A100-34D505458099}" dt="2021-10-03T07:07:44.036" v="10305" actId="1076"/>
        <pc:sldMkLst>
          <pc:docMk/>
          <pc:sldMk cId="2345465199" sldId="287"/>
        </pc:sldMkLst>
        <pc:spChg chg="mod">
          <ac:chgData name="Pranav Balaji" userId="3999860c1a69602a" providerId="LiveId" clId="{8F14AF7E-33CD-4D7D-A100-34D505458099}" dt="2021-10-02T22:45:18.155" v="7175" actId="20577"/>
          <ac:spMkLst>
            <pc:docMk/>
            <pc:sldMk cId="2345465199" sldId="287"/>
            <ac:spMk id="5" creationId="{6A4C5C2D-8E7D-46ED-A7AD-DE40CF0056F1}"/>
          </ac:spMkLst>
        </pc:spChg>
        <pc:spChg chg="del mod">
          <ac:chgData name="Pranav Balaji" userId="3999860c1a69602a" providerId="LiveId" clId="{8F14AF7E-33CD-4D7D-A100-34D505458099}" dt="2021-10-02T23:02:45.586" v="9296" actId="478"/>
          <ac:spMkLst>
            <pc:docMk/>
            <pc:sldMk cId="2345465199" sldId="287"/>
            <ac:spMk id="6" creationId="{0A8BB20E-0D36-4A8F-8BE3-235453334F6F}"/>
          </ac:spMkLst>
        </pc:spChg>
        <pc:spChg chg="add mod">
          <ac:chgData name="Pranav Balaji" userId="3999860c1a69602a" providerId="LiveId" clId="{8F14AF7E-33CD-4D7D-A100-34D505458099}" dt="2021-10-03T07:07:41.407" v="10304" actId="1076"/>
          <ac:spMkLst>
            <pc:docMk/>
            <pc:sldMk cId="2345465199" sldId="287"/>
            <ac:spMk id="11" creationId="{1DC4DA5F-937F-4312-9EB4-0202CDFACE96}"/>
          </ac:spMkLst>
        </pc:spChg>
        <pc:spChg chg="add mod">
          <ac:chgData name="Pranav Balaji" userId="3999860c1a69602a" providerId="LiveId" clId="{8F14AF7E-33CD-4D7D-A100-34D505458099}" dt="2021-10-02T23:08:56.681" v="9576" actId="20577"/>
          <ac:spMkLst>
            <pc:docMk/>
            <pc:sldMk cId="2345465199" sldId="287"/>
            <ac:spMk id="14" creationId="{84955639-5AEF-49B6-B676-9E29399897E9}"/>
          </ac:spMkLst>
        </pc:spChg>
        <pc:spChg chg="add mod">
          <ac:chgData name="Pranav Balaji" userId="3999860c1a69602a" providerId="LiveId" clId="{8F14AF7E-33CD-4D7D-A100-34D505458099}" dt="2021-10-03T07:07:07.370" v="10297" actId="20577"/>
          <ac:spMkLst>
            <pc:docMk/>
            <pc:sldMk cId="2345465199" sldId="287"/>
            <ac:spMk id="17" creationId="{B471FCCD-DC79-4C2E-922A-CCD7382A4942}"/>
          </ac:spMkLst>
        </pc:spChg>
        <pc:spChg chg="add mod">
          <ac:chgData name="Pranav Balaji" userId="3999860c1a69602a" providerId="LiveId" clId="{8F14AF7E-33CD-4D7D-A100-34D505458099}" dt="2021-10-03T07:07:44.036" v="10305" actId="1076"/>
          <ac:spMkLst>
            <pc:docMk/>
            <pc:sldMk cId="2345465199" sldId="287"/>
            <ac:spMk id="19" creationId="{07423C38-2002-4A03-827E-7BFB8747B7FA}"/>
          </ac:spMkLst>
        </pc:spChg>
        <pc:spChg chg="mod">
          <ac:chgData name="Pranav Balaji" userId="3999860c1a69602a" providerId="LiveId" clId="{8F14AF7E-33CD-4D7D-A100-34D505458099}" dt="2021-10-03T07:07:15.797" v="10303" actId="20577"/>
          <ac:spMkLst>
            <pc:docMk/>
            <pc:sldMk cId="2345465199" sldId="287"/>
            <ac:spMk id="23" creationId="{34AAC683-B47F-4182-A89B-C2CEC6860EE6}"/>
          </ac:spMkLst>
        </pc:spChg>
        <pc:picChg chg="add">
          <ac:chgData name="Pranav Balaji" userId="3999860c1a69602a" providerId="LiveId" clId="{8F14AF7E-33CD-4D7D-A100-34D505458099}" dt="2021-10-03T06:21:04.706" v="10190" actId="22"/>
          <ac:picMkLst>
            <pc:docMk/>
            <pc:sldMk cId="2345465199" sldId="287"/>
            <ac:picMk id="2" creationId="{9AB91AD5-9097-4751-9048-C1B42DC51B8D}"/>
          </ac:picMkLst>
        </pc:picChg>
        <pc:picChg chg="add mod">
          <ac:chgData name="Pranav Balaji" userId="3999860c1a69602a" providerId="LiveId" clId="{8F14AF7E-33CD-4D7D-A100-34D505458099}" dt="2021-10-02T23:05:26.426" v="9483" actId="1076"/>
          <ac:picMkLst>
            <pc:docMk/>
            <pc:sldMk cId="2345465199" sldId="287"/>
            <ac:picMk id="3" creationId="{EED4196B-1659-4CFD-9A30-5ACFA2473B93}"/>
          </ac:picMkLst>
        </pc:picChg>
        <pc:picChg chg="add mod">
          <ac:chgData name="Pranav Balaji" userId="3999860c1a69602a" providerId="LiveId" clId="{8F14AF7E-33CD-4D7D-A100-34D505458099}" dt="2021-10-02T23:05:26.426" v="9483" actId="1076"/>
          <ac:picMkLst>
            <pc:docMk/>
            <pc:sldMk cId="2345465199" sldId="287"/>
            <ac:picMk id="4" creationId="{BED052AC-3B4D-460D-AD3F-8D340A59016C}"/>
          </ac:picMkLst>
        </pc:picChg>
        <pc:picChg chg="add mod">
          <ac:chgData name="Pranav Balaji" userId="3999860c1a69602a" providerId="LiveId" clId="{8F14AF7E-33CD-4D7D-A100-34D505458099}" dt="2021-10-02T23:08:33.415" v="9534" actId="1076"/>
          <ac:picMkLst>
            <pc:docMk/>
            <pc:sldMk cId="2345465199" sldId="287"/>
            <ac:picMk id="6" creationId="{99ED841C-3EB6-4156-8CFF-0681E410E368}"/>
          </ac:picMkLst>
        </pc:picChg>
        <pc:picChg chg="add mod">
          <ac:chgData name="Pranav Balaji" userId="3999860c1a69602a" providerId="LiveId" clId="{8F14AF7E-33CD-4D7D-A100-34D505458099}" dt="2021-10-02T23:05:26.426" v="9483" actId="1076"/>
          <ac:picMkLst>
            <pc:docMk/>
            <pc:sldMk cId="2345465199" sldId="287"/>
            <ac:picMk id="12" creationId="{138AA10D-8662-4BB9-ADC0-249D365EF068}"/>
          </ac:picMkLst>
        </pc:picChg>
        <pc:picChg chg="add del mod">
          <ac:chgData name="Pranav Balaji" userId="3999860c1a69602a" providerId="LiveId" clId="{8F14AF7E-33CD-4D7D-A100-34D505458099}" dt="2021-10-02T23:04:32.264" v="9351" actId="478"/>
          <ac:picMkLst>
            <pc:docMk/>
            <pc:sldMk cId="2345465199" sldId="287"/>
            <ac:picMk id="13" creationId="{AE213296-1C74-47D3-8533-140712E3A8F7}"/>
          </ac:picMkLst>
        </pc:picChg>
        <pc:picChg chg="add mod">
          <ac:chgData name="Pranav Balaji" userId="3999860c1a69602a" providerId="LiveId" clId="{8F14AF7E-33CD-4D7D-A100-34D505458099}" dt="2021-10-02T23:05:19.092" v="9482" actId="1076"/>
          <ac:picMkLst>
            <pc:docMk/>
            <pc:sldMk cId="2345465199" sldId="287"/>
            <ac:picMk id="15" creationId="{B3BFE132-A889-46A1-B6B2-8F4126DE9741}"/>
          </ac:picMkLst>
        </pc:picChg>
        <pc:picChg chg="add del mod">
          <ac:chgData name="Pranav Balaji" userId="3999860c1a69602a" providerId="LiveId" clId="{8F14AF7E-33CD-4D7D-A100-34D505458099}" dt="2021-10-02T23:06:22.859" v="9492" actId="478"/>
          <ac:picMkLst>
            <pc:docMk/>
            <pc:sldMk cId="2345465199" sldId="287"/>
            <ac:picMk id="16" creationId="{ADAEA65D-AE82-4726-AEBB-2F6BEE42D39F}"/>
          </ac:picMkLst>
        </pc:picChg>
        <pc:picChg chg="add mod">
          <ac:chgData name="Pranav Balaji" userId="3999860c1a69602a" providerId="LiveId" clId="{8F14AF7E-33CD-4D7D-A100-34D505458099}" dt="2021-10-02T23:06:45.282" v="9521" actId="1076"/>
          <ac:picMkLst>
            <pc:docMk/>
            <pc:sldMk cId="2345465199" sldId="287"/>
            <ac:picMk id="18" creationId="{0CE46737-8D27-44C9-9FA1-AA5654BB4753}"/>
          </ac:picMkLst>
        </pc:picChg>
        <pc:picChg chg="add del mod">
          <ac:chgData name="Pranav Balaji" userId="3999860c1a69602a" providerId="LiveId" clId="{8F14AF7E-33CD-4D7D-A100-34D505458099}" dt="2021-10-02T23:08:17.419" v="9523" actId="478"/>
          <ac:picMkLst>
            <pc:docMk/>
            <pc:sldMk cId="2345465199" sldId="287"/>
            <ac:picMk id="20" creationId="{FFC0CC0F-38BF-4D27-BBA4-5EC6BA4272B1}"/>
          </ac:picMkLst>
        </pc:picChg>
        <pc:picChg chg="del">
          <ac:chgData name="Pranav Balaji" userId="3999860c1a69602a" providerId="LiveId" clId="{8F14AF7E-33CD-4D7D-A100-34D505458099}" dt="2021-10-03T06:20:05.475" v="10165" actId="478"/>
          <ac:picMkLst>
            <pc:docMk/>
            <pc:sldMk cId="2345465199" sldId="287"/>
            <ac:picMk id="25" creationId="{B13C88DC-CE69-4C93-BDC4-E616AFFC6106}"/>
          </ac:picMkLst>
        </pc:picChg>
        <pc:picChg chg="add del mod">
          <ac:chgData name="Pranav Balaji" userId="3999860c1a69602a" providerId="LiveId" clId="{8F14AF7E-33CD-4D7D-A100-34D505458099}" dt="2021-10-02T23:05:26.426" v="9483" actId="1076"/>
          <ac:picMkLst>
            <pc:docMk/>
            <pc:sldMk cId="2345465199" sldId="287"/>
            <ac:picMk id="1026" creationId="{DC14301E-DA56-40FB-A90E-81C1118A2832}"/>
          </ac:picMkLst>
        </pc:picChg>
        <pc:picChg chg="mod">
          <ac:chgData name="Pranav Balaji" userId="3999860c1a69602a" providerId="LiveId" clId="{8F14AF7E-33CD-4D7D-A100-34D505458099}" dt="2021-10-02T23:06:34.008" v="9498" actId="1076"/>
          <ac:picMkLst>
            <pc:docMk/>
            <pc:sldMk cId="2345465199" sldId="287"/>
            <ac:picMk id="2050" creationId="{AD0C6677-987E-4696-B25A-2684CBECCD03}"/>
          </ac:picMkLst>
        </pc:picChg>
      </pc:sldChg>
      <pc:sldChg chg="addSp delSp modSp add mod ord delAnim modAnim">
        <pc:chgData name="Pranav Balaji" userId="3999860c1a69602a" providerId="LiveId" clId="{8F14AF7E-33CD-4D7D-A100-34D505458099}" dt="2021-10-03T06:21:05.717" v="10191" actId="22"/>
        <pc:sldMkLst>
          <pc:docMk/>
          <pc:sldMk cId="1553261084" sldId="288"/>
        </pc:sldMkLst>
        <pc:spChg chg="mod">
          <ac:chgData name="Pranav Balaji" userId="3999860c1a69602a" providerId="LiveId" clId="{8F14AF7E-33CD-4D7D-A100-34D505458099}" dt="2021-10-02T22:44:07.765" v="7148" actId="20577"/>
          <ac:spMkLst>
            <pc:docMk/>
            <pc:sldMk cId="1553261084" sldId="288"/>
            <ac:spMk id="5" creationId="{6A4C5C2D-8E7D-46ED-A7AD-DE40CF0056F1}"/>
          </ac:spMkLst>
        </pc:spChg>
        <pc:spChg chg="mod">
          <ac:chgData name="Pranav Balaji" userId="3999860c1a69602a" providerId="LiveId" clId="{8F14AF7E-33CD-4D7D-A100-34D505458099}" dt="2021-10-02T22:51:06.969" v="7924" actId="20577"/>
          <ac:spMkLst>
            <pc:docMk/>
            <pc:sldMk cId="1553261084" sldId="288"/>
            <ac:spMk id="6" creationId="{0A8BB20E-0D36-4A8F-8BE3-235453334F6F}"/>
          </ac:spMkLst>
        </pc:spChg>
        <pc:spChg chg="mod">
          <ac:chgData name="Pranav Balaji" userId="3999860c1a69602a" providerId="LiveId" clId="{8F14AF7E-33CD-4D7D-A100-34D505458099}" dt="2021-10-03T05:35:26.682" v="10008" actId="1076"/>
          <ac:spMkLst>
            <pc:docMk/>
            <pc:sldMk cId="1553261084" sldId="288"/>
            <ac:spMk id="23" creationId="{34AAC683-B47F-4182-A89B-C2CEC6860EE6}"/>
          </ac:spMkLst>
        </pc:spChg>
        <pc:picChg chg="add">
          <ac:chgData name="Pranav Balaji" userId="3999860c1a69602a" providerId="LiveId" clId="{8F14AF7E-33CD-4D7D-A100-34D505458099}" dt="2021-10-03T06:21:05.717" v="10191" actId="22"/>
          <ac:picMkLst>
            <pc:docMk/>
            <pc:sldMk cId="1553261084" sldId="288"/>
            <ac:picMk id="2" creationId="{983DFE37-FB12-418A-968C-6E9C3334F32C}"/>
          </ac:picMkLst>
        </pc:picChg>
        <pc:picChg chg="del">
          <ac:chgData name="Pranav Balaji" userId="3999860c1a69602a" providerId="LiveId" clId="{8F14AF7E-33CD-4D7D-A100-34D505458099}" dt="2021-10-03T06:20:10.779" v="10166" actId="478"/>
          <ac:picMkLst>
            <pc:docMk/>
            <pc:sldMk cId="1553261084" sldId="288"/>
            <ac:picMk id="9" creationId="{0A2DECD4-0377-4352-B365-9B2C372903EF}"/>
          </ac:picMkLst>
        </pc:picChg>
      </pc:sldChg>
      <pc:sldChg chg="addSp delSp modSp add mod ord delAnim">
        <pc:chgData name="Pranav Balaji" userId="3999860c1a69602a" providerId="LiveId" clId="{8F14AF7E-33CD-4D7D-A100-34D505458099}" dt="2021-10-03T06:21:06.832" v="10192" actId="22"/>
        <pc:sldMkLst>
          <pc:docMk/>
          <pc:sldMk cId="1912424984" sldId="289"/>
        </pc:sldMkLst>
        <pc:spChg chg="mod">
          <ac:chgData name="Pranav Balaji" userId="3999860c1a69602a" providerId="LiveId" clId="{8F14AF7E-33CD-4D7D-A100-34D505458099}" dt="2021-10-02T22:45:41.578" v="7209" actId="313"/>
          <ac:spMkLst>
            <pc:docMk/>
            <pc:sldMk cId="1912424984" sldId="289"/>
            <ac:spMk id="5" creationId="{6A4C5C2D-8E7D-46ED-A7AD-DE40CF0056F1}"/>
          </ac:spMkLst>
        </pc:spChg>
        <pc:spChg chg="del">
          <ac:chgData name="Pranav Balaji" userId="3999860c1a69602a" providerId="LiveId" clId="{8F14AF7E-33CD-4D7D-A100-34D505458099}" dt="2021-10-02T23:09:22.331" v="9578" actId="478"/>
          <ac:spMkLst>
            <pc:docMk/>
            <pc:sldMk cId="1912424984" sldId="289"/>
            <ac:spMk id="6" creationId="{0A8BB20E-0D36-4A8F-8BE3-235453334F6F}"/>
          </ac:spMkLst>
        </pc:spChg>
        <pc:spChg chg="mod">
          <ac:chgData name="Pranav Balaji" userId="3999860c1a69602a" providerId="LiveId" clId="{8F14AF7E-33CD-4D7D-A100-34D505458099}" dt="2021-10-03T05:35:20.141" v="10007" actId="1076"/>
          <ac:spMkLst>
            <pc:docMk/>
            <pc:sldMk cId="1912424984" sldId="289"/>
            <ac:spMk id="23" creationId="{34AAC683-B47F-4182-A89B-C2CEC6860EE6}"/>
          </ac:spMkLst>
        </pc:spChg>
        <pc:picChg chg="add">
          <ac:chgData name="Pranav Balaji" userId="3999860c1a69602a" providerId="LiveId" clId="{8F14AF7E-33CD-4D7D-A100-34D505458099}" dt="2021-10-03T06:21:06.832" v="10192" actId="22"/>
          <ac:picMkLst>
            <pc:docMk/>
            <pc:sldMk cId="1912424984" sldId="289"/>
            <ac:picMk id="2" creationId="{C02F612C-829D-4B3F-9CEA-F93B2AC22810}"/>
          </ac:picMkLst>
        </pc:picChg>
        <pc:picChg chg="add mod">
          <ac:chgData name="Pranav Balaji" userId="3999860c1a69602a" providerId="LiveId" clId="{8F14AF7E-33CD-4D7D-A100-34D505458099}" dt="2021-10-02T23:11:32.961" v="9588" actId="1076"/>
          <ac:picMkLst>
            <pc:docMk/>
            <pc:sldMk cId="1912424984" sldId="289"/>
            <ac:picMk id="3" creationId="{C44932CC-AF8E-4A40-AA5C-17B07E63F63C}"/>
          </ac:picMkLst>
        </pc:picChg>
        <pc:picChg chg="del">
          <ac:chgData name="Pranav Balaji" userId="3999860c1a69602a" providerId="LiveId" clId="{8F14AF7E-33CD-4D7D-A100-34D505458099}" dt="2021-10-03T06:20:11.668" v="10167" actId="478"/>
          <ac:picMkLst>
            <pc:docMk/>
            <pc:sldMk cId="1912424984" sldId="289"/>
            <ac:picMk id="25" creationId="{B13C88DC-CE69-4C93-BDC4-E616AFFC6106}"/>
          </ac:picMkLst>
        </pc:picChg>
      </pc:sldChg>
      <pc:sldChg chg="addSp delSp modSp add mod ord delAnim">
        <pc:chgData name="Pranav Balaji" userId="3999860c1a69602a" providerId="LiveId" clId="{8F14AF7E-33CD-4D7D-A100-34D505458099}" dt="2021-10-03T07:28:33.681" v="10373" actId="20577"/>
        <pc:sldMkLst>
          <pc:docMk/>
          <pc:sldMk cId="2855785535" sldId="290"/>
        </pc:sldMkLst>
        <pc:spChg chg="mod">
          <ac:chgData name="Pranav Balaji" userId="3999860c1a69602a" providerId="LiveId" clId="{8F14AF7E-33CD-4D7D-A100-34D505458099}" dt="2021-10-03T07:28:33.681" v="10373" actId="20577"/>
          <ac:spMkLst>
            <pc:docMk/>
            <pc:sldMk cId="2855785535" sldId="290"/>
            <ac:spMk id="2" creationId="{AC47BF4C-5060-4CC5-BBD8-9B2A4F8263B7}"/>
          </ac:spMkLst>
        </pc:spChg>
        <pc:spChg chg="mod">
          <ac:chgData name="Pranav Balaji" userId="3999860c1a69602a" providerId="LiveId" clId="{8F14AF7E-33CD-4D7D-A100-34D505458099}" dt="2021-10-02T22:46:32.723" v="7258" actId="1076"/>
          <ac:spMkLst>
            <pc:docMk/>
            <pc:sldMk cId="2855785535" sldId="290"/>
            <ac:spMk id="4" creationId="{0E886A3A-B32A-478B-B5C5-73FE7761908E}"/>
          </ac:spMkLst>
        </pc:spChg>
        <pc:spChg chg="del">
          <ac:chgData name="Pranav Balaji" userId="3999860c1a69602a" providerId="LiveId" clId="{8F14AF7E-33CD-4D7D-A100-34D505458099}" dt="2021-10-02T22:46:24.547" v="7256" actId="478"/>
          <ac:spMkLst>
            <pc:docMk/>
            <pc:sldMk cId="2855785535" sldId="290"/>
            <ac:spMk id="12" creationId="{79BAC2B5-0B4A-4FD5-BEBC-6640FC74419F}"/>
          </ac:spMkLst>
        </pc:spChg>
        <pc:picChg chg="add del">
          <ac:chgData name="Pranav Balaji" userId="3999860c1a69602a" providerId="LiveId" clId="{8F14AF7E-33CD-4D7D-A100-34D505458099}" dt="2021-10-03T06:21:09.905" v="10195" actId="22"/>
          <ac:picMkLst>
            <pc:docMk/>
            <pc:sldMk cId="2855785535" sldId="290"/>
            <ac:picMk id="3" creationId="{BCBD3FFF-E51F-4EDD-A3BA-9C61E00735AA}"/>
          </ac:picMkLst>
        </pc:picChg>
        <pc:picChg chg="add mod">
          <ac:chgData name="Pranav Balaji" userId="3999860c1a69602a" providerId="LiveId" clId="{8F14AF7E-33CD-4D7D-A100-34D505458099}" dt="2021-10-03T06:21:22.548" v="10198" actId="1076"/>
          <ac:picMkLst>
            <pc:docMk/>
            <pc:sldMk cId="2855785535" sldId="290"/>
            <ac:picMk id="5" creationId="{A445D9AE-E050-4D82-976A-6F42FD16272B}"/>
          </ac:picMkLst>
        </pc:picChg>
        <pc:picChg chg="del">
          <ac:chgData name="Pranav Balaji" userId="3999860c1a69602a" providerId="LiveId" clId="{8F14AF7E-33CD-4D7D-A100-34D505458099}" dt="2021-10-03T06:21:17.719" v="10196" actId="478"/>
          <ac:picMkLst>
            <pc:docMk/>
            <pc:sldMk cId="2855785535" sldId="290"/>
            <ac:picMk id="10" creationId="{0A42F1A2-0024-4CB5-AD07-EBEFB658B4CB}"/>
          </ac:picMkLst>
        </pc:picChg>
      </pc:sldChg>
      <pc:sldChg chg="addSp delSp modSp add mod ord setBg delAnim modAnim">
        <pc:chgData name="Pranav Balaji" userId="3999860c1a69602a" providerId="LiveId" clId="{8F14AF7E-33CD-4D7D-A100-34D505458099}" dt="2021-10-03T07:28:10.730" v="10364" actId="1076"/>
        <pc:sldMkLst>
          <pc:docMk/>
          <pc:sldMk cId="3699571938" sldId="291"/>
        </pc:sldMkLst>
        <pc:spChg chg="mod">
          <ac:chgData name="Pranav Balaji" userId="3999860c1a69602a" providerId="LiveId" clId="{8F14AF7E-33CD-4D7D-A100-34D505458099}" dt="2021-10-03T07:28:10.730" v="10364" actId="1076"/>
          <ac:spMkLst>
            <pc:docMk/>
            <pc:sldMk cId="3699571938" sldId="291"/>
            <ac:spMk id="5" creationId="{6A4C5C2D-8E7D-46ED-A7AD-DE40CF0056F1}"/>
          </ac:spMkLst>
        </pc:spChg>
        <pc:spChg chg="del">
          <ac:chgData name="Pranav Balaji" userId="3999860c1a69602a" providerId="LiveId" clId="{8F14AF7E-33CD-4D7D-A100-34D505458099}" dt="2021-10-02T23:14:19.934" v="9846" actId="478"/>
          <ac:spMkLst>
            <pc:docMk/>
            <pc:sldMk cId="3699571938" sldId="291"/>
            <ac:spMk id="6" creationId="{0A8BB20E-0D36-4A8F-8BE3-235453334F6F}"/>
          </ac:spMkLst>
        </pc:spChg>
        <pc:spChg chg="add mod">
          <ac:chgData name="Pranav Balaji" userId="3999860c1a69602a" providerId="LiveId" clId="{8F14AF7E-33CD-4D7D-A100-34D505458099}" dt="2021-10-03T05:35:01.462" v="9969" actId="20577"/>
          <ac:spMkLst>
            <pc:docMk/>
            <pc:sldMk cId="3699571938" sldId="291"/>
            <ac:spMk id="7" creationId="{2464CF12-278C-4207-99D2-9E5D87C416C4}"/>
          </ac:spMkLst>
        </pc:spChg>
        <pc:spChg chg="del">
          <ac:chgData name="Pranav Balaji" userId="3999860c1a69602a" providerId="LiveId" clId="{8F14AF7E-33CD-4D7D-A100-34D505458099}" dt="2021-10-02T23:14:22.322" v="9847" actId="478"/>
          <ac:spMkLst>
            <pc:docMk/>
            <pc:sldMk cId="3699571938" sldId="291"/>
            <ac:spMk id="23" creationId="{34AAC683-B47F-4182-A89B-C2CEC6860EE6}"/>
          </ac:spMkLst>
        </pc:spChg>
        <pc:picChg chg="add">
          <ac:chgData name="Pranav Balaji" userId="3999860c1a69602a" providerId="LiveId" clId="{8F14AF7E-33CD-4D7D-A100-34D505458099}" dt="2021-10-03T06:21:07.738" v="10193" actId="22"/>
          <ac:picMkLst>
            <pc:docMk/>
            <pc:sldMk cId="3699571938" sldId="291"/>
            <ac:picMk id="2" creationId="{E6BE0968-FFC8-4AEA-801F-F3EE7F9BAE16}"/>
          </ac:picMkLst>
        </pc:picChg>
        <pc:picChg chg="del">
          <ac:chgData name="Pranav Balaji" userId="3999860c1a69602a" providerId="LiveId" clId="{8F14AF7E-33CD-4D7D-A100-34D505458099}" dt="2021-10-03T06:20:12.647" v="10168" actId="478"/>
          <ac:picMkLst>
            <pc:docMk/>
            <pc:sldMk cId="3699571938" sldId="291"/>
            <ac:picMk id="9" creationId="{0A2DECD4-0377-4352-B365-9B2C372903EF}"/>
          </ac:picMkLst>
        </pc:picChg>
      </pc:sldChg>
      <pc:sldChg chg="add del">
        <pc:chgData name="Pranav Balaji" userId="3999860c1a69602a" providerId="LiveId" clId="{8F14AF7E-33CD-4D7D-A100-34D505458099}" dt="2021-10-02T23:11:49.422" v="9590" actId="47"/>
        <pc:sldMkLst>
          <pc:docMk/>
          <pc:sldMk cId="4109269903" sldId="291"/>
        </pc:sldMkLst>
      </pc:sldChg>
      <pc:sldChg chg="addSp delSp modSp add mod ord setBg delAnim">
        <pc:chgData name="Pranav Balaji" userId="3999860c1a69602a" providerId="LiveId" clId="{8F14AF7E-33CD-4D7D-A100-34D505458099}" dt="2021-10-03T06:19:43.816" v="10145" actId="1076"/>
        <pc:sldMkLst>
          <pc:docMk/>
          <pc:sldMk cId="634835214" sldId="292"/>
        </pc:sldMkLst>
        <pc:spChg chg="mod">
          <ac:chgData name="Pranav Balaji" userId="3999860c1a69602a" providerId="LiveId" clId="{8F14AF7E-33CD-4D7D-A100-34D505458099}" dt="2021-10-03T05:40:19.750" v="10056" actId="1076"/>
          <ac:spMkLst>
            <pc:docMk/>
            <pc:sldMk cId="634835214" sldId="292"/>
            <ac:spMk id="5" creationId="{6A4C5C2D-8E7D-46ED-A7AD-DE40CF0056F1}"/>
          </ac:spMkLst>
        </pc:spChg>
        <pc:spChg chg="mod">
          <ac:chgData name="Pranav Balaji" userId="3999860c1a69602a" providerId="LiveId" clId="{8F14AF7E-33CD-4D7D-A100-34D505458099}" dt="2021-10-03T05:42:08.050" v="10077" actId="14100"/>
          <ac:spMkLst>
            <pc:docMk/>
            <pc:sldMk cId="634835214" sldId="292"/>
            <ac:spMk id="6" creationId="{0A8BB20E-0D36-4A8F-8BE3-235453334F6F}"/>
          </ac:spMkLst>
        </pc:spChg>
        <pc:spChg chg="mod">
          <ac:chgData name="Pranav Balaji" userId="3999860c1a69602a" providerId="LiveId" clId="{8F14AF7E-33CD-4D7D-A100-34D505458099}" dt="2021-10-03T05:41:56.510" v="10073" actId="1076"/>
          <ac:spMkLst>
            <pc:docMk/>
            <pc:sldMk cId="634835214" sldId="292"/>
            <ac:spMk id="23" creationId="{34AAC683-B47F-4182-A89B-C2CEC6860EE6}"/>
          </ac:spMkLst>
        </pc:spChg>
        <pc:picChg chg="add mod">
          <ac:chgData name="Pranav Balaji" userId="3999860c1a69602a" providerId="LiveId" clId="{8F14AF7E-33CD-4D7D-A100-34D505458099}" dt="2021-10-03T06:19:43.816" v="10145" actId="1076"/>
          <ac:picMkLst>
            <pc:docMk/>
            <pc:sldMk cId="634835214" sldId="292"/>
            <ac:picMk id="2" creationId="{F1D76EBA-8C72-4798-981B-5BB270DA6118}"/>
          </ac:picMkLst>
        </pc:picChg>
        <pc:picChg chg="del">
          <ac:chgData name="Pranav Balaji" userId="3999860c1a69602a" providerId="LiveId" clId="{8F14AF7E-33CD-4D7D-A100-34D505458099}" dt="2021-10-03T05:39:17.109" v="10041" actId="478"/>
          <ac:picMkLst>
            <pc:docMk/>
            <pc:sldMk cId="634835214" sldId="292"/>
            <ac:picMk id="22" creationId="{608C5298-3A91-4AF4-9E02-7EC0FA7852FA}"/>
          </ac:picMkLst>
        </pc:picChg>
        <pc:picChg chg="del">
          <ac:chgData name="Pranav Balaji" userId="3999860c1a69602a" providerId="LiveId" clId="{8F14AF7E-33CD-4D7D-A100-34D505458099}" dt="2021-10-03T06:19:25.151" v="10135" actId="478"/>
          <ac:picMkLst>
            <pc:docMk/>
            <pc:sldMk cId="634835214" sldId="292"/>
            <ac:picMk id="25" creationId="{B13C88DC-CE69-4C93-BDC4-E616AFFC6106}"/>
          </ac:picMkLst>
        </pc:picChg>
      </pc:sldChg>
      <pc:sldChg chg="add del ord">
        <pc:chgData name="Pranav Balaji" userId="3999860c1a69602a" providerId="LiveId" clId="{8F14AF7E-33CD-4D7D-A100-34D505458099}" dt="2021-10-03T05:49:28.847" v="10105" actId="47"/>
        <pc:sldMkLst>
          <pc:docMk/>
          <pc:sldMk cId="1484216711" sldId="293"/>
        </pc:sldMkLst>
      </pc:sldChg>
      <pc:sldChg chg="addSp delSp modSp add mod delAnim">
        <pc:chgData name="Pranav Balaji" userId="3999860c1a69602a" providerId="LiveId" clId="{8F14AF7E-33CD-4D7D-A100-34D505458099}" dt="2021-10-03T07:06:17.474" v="10270" actId="1076"/>
        <pc:sldMkLst>
          <pc:docMk/>
          <pc:sldMk cId="4007459633" sldId="294"/>
        </pc:sldMkLst>
        <pc:spChg chg="del">
          <ac:chgData name="Pranav Balaji" userId="3999860c1a69602a" providerId="LiveId" clId="{8F14AF7E-33CD-4D7D-A100-34D505458099}" dt="2021-10-03T05:49:34.112" v="10106" actId="478"/>
          <ac:spMkLst>
            <pc:docMk/>
            <pc:sldMk cId="4007459633" sldId="294"/>
            <ac:spMk id="6" creationId="{0A8BB20E-0D36-4A8F-8BE3-235453334F6F}"/>
          </ac:spMkLst>
        </pc:spChg>
        <pc:picChg chg="add">
          <ac:chgData name="Pranav Balaji" userId="3999860c1a69602a" providerId="LiveId" clId="{8F14AF7E-33CD-4D7D-A100-34D505458099}" dt="2021-10-03T06:20:45.529" v="10180" actId="22"/>
          <ac:picMkLst>
            <pc:docMk/>
            <pc:sldMk cId="4007459633" sldId="294"/>
            <ac:picMk id="2" creationId="{45F16215-0F56-4454-A43A-63B964558D08}"/>
          </ac:picMkLst>
        </pc:picChg>
        <pc:picChg chg="add del mod">
          <ac:chgData name="Pranav Balaji" userId="3999860c1a69602a" providerId="LiveId" clId="{8F14AF7E-33CD-4D7D-A100-34D505458099}" dt="2021-10-03T05:50:26.675" v="10116" actId="22"/>
          <ac:picMkLst>
            <pc:docMk/>
            <pc:sldMk cId="4007459633" sldId="294"/>
            <ac:picMk id="3" creationId="{7A618875-CCDC-4008-90ED-5CF172DC52E9}"/>
          </ac:picMkLst>
        </pc:picChg>
        <pc:picChg chg="add mod">
          <ac:chgData name="Pranav Balaji" userId="3999860c1a69602a" providerId="LiveId" clId="{8F14AF7E-33CD-4D7D-A100-34D505458099}" dt="2021-10-03T07:06:17.474" v="10270" actId="1076"/>
          <ac:picMkLst>
            <pc:docMk/>
            <pc:sldMk cId="4007459633" sldId="294"/>
            <ac:picMk id="4" creationId="{8228F1C1-B7D3-4A2D-B352-0C0299CA66AD}"/>
          </ac:picMkLst>
        </pc:picChg>
        <pc:picChg chg="add del mod">
          <ac:chgData name="Pranav Balaji" userId="3999860c1a69602a" providerId="LiveId" clId="{8F14AF7E-33CD-4D7D-A100-34D505458099}" dt="2021-10-03T05:50:55.887" v="10123" actId="478"/>
          <ac:picMkLst>
            <pc:docMk/>
            <pc:sldMk cId="4007459633" sldId="294"/>
            <ac:picMk id="7" creationId="{ECA3837F-345A-4241-BADC-5AB8E3AA2748}"/>
          </ac:picMkLst>
        </pc:picChg>
        <pc:picChg chg="del">
          <ac:chgData name="Pranav Balaji" userId="3999860c1a69602a" providerId="LiveId" clId="{8F14AF7E-33CD-4D7D-A100-34D505458099}" dt="2021-10-03T06:19:56.673" v="10155" actId="478"/>
          <ac:picMkLst>
            <pc:docMk/>
            <pc:sldMk cId="4007459633" sldId="294"/>
            <ac:picMk id="25" creationId="{B13C88DC-CE69-4C93-BDC4-E616AFFC6106}"/>
          </ac:picMkLst>
        </pc:picChg>
      </pc:sldChg>
      <pc:sldChg chg="addSp delSp modSp add mod delAnim modAnim">
        <pc:chgData name="Pranav Balaji" userId="3999860c1a69602a" providerId="LiveId" clId="{8F14AF7E-33CD-4D7D-A100-34D505458099}" dt="2021-10-03T07:55:34.665" v="10402"/>
        <pc:sldMkLst>
          <pc:docMk/>
          <pc:sldMk cId="3735482684" sldId="295"/>
        </pc:sldMkLst>
        <pc:picChg chg="add del mod">
          <ac:chgData name="Pranav Balaji" userId="3999860c1a69602a" providerId="LiveId" clId="{8F14AF7E-33CD-4D7D-A100-34D505458099}" dt="2021-10-03T07:19:58.433" v="10337" actId="21"/>
          <ac:picMkLst>
            <pc:docMk/>
            <pc:sldMk cId="3735482684" sldId="295"/>
            <ac:picMk id="3" creationId="{93D5BA2E-F788-4649-BD97-0C94755E7B42}"/>
          </ac:picMkLst>
        </pc:picChg>
        <pc:picChg chg="add mod">
          <ac:chgData name="Pranav Balaji" userId="3999860c1a69602a" providerId="LiveId" clId="{8F14AF7E-33CD-4D7D-A100-34D505458099}" dt="2021-10-03T07:55:29.790" v="10401"/>
          <ac:picMkLst>
            <pc:docMk/>
            <pc:sldMk cId="3735482684" sldId="295"/>
            <ac:picMk id="4" creationId="{D905076F-54CC-49DA-AAB0-2E20ED55B742}"/>
          </ac:picMkLst>
        </pc:picChg>
      </pc:sldChg>
      <pc:sldChg chg="modSp add mod">
        <pc:chgData name="Pranav Balaji" userId="3999860c1a69602a" providerId="LiveId" clId="{8F14AF7E-33CD-4D7D-A100-34D505458099}" dt="2021-10-03T08:25:58.061" v="10722" actId="1076"/>
        <pc:sldMkLst>
          <pc:docMk/>
          <pc:sldMk cId="311959510" sldId="296"/>
        </pc:sldMkLst>
        <pc:spChg chg="mod">
          <ac:chgData name="Pranav Balaji" userId="3999860c1a69602a" providerId="LiveId" clId="{8F14AF7E-33CD-4D7D-A100-34D505458099}" dt="2021-10-03T08:25:16.546" v="10533" actId="20577"/>
          <ac:spMkLst>
            <pc:docMk/>
            <pc:sldMk cId="311959510" sldId="296"/>
            <ac:spMk id="5" creationId="{6A4C5C2D-8E7D-46ED-A7AD-DE40CF0056F1}"/>
          </ac:spMkLst>
        </pc:spChg>
        <pc:spChg chg="mod">
          <ac:chgData name="Pranav Balaji" userId="3999860c1a69602a" providerId="LiveId" clId="{8F14AF7E-33CD-4D7D-A100-34D505458099}" dt="2021-10-03T08:25:58.061" v="10722" actId="1076"/>
          <ac:spMkLst>
            <pc:docMk/>
            <pc:sldMk cId="311959510" sldId="296"/>
            <ac:spMk id="6" creationId="{0A8BB20E-0D36-4A8F-8BE3-235453334F6F}"/>
          </ac:spMkLst>
        </pc:spChg>
      </pc:sldChg>
      <pc:sldChg chg="addSp delSp modSp add del mod delAnim modAnim">
        <pc:chgData name="Pranav Balaji" userId="3999860c1a69602a" providerId="LiveId" clId="{8F14AF7E-33CD-4D7D-A100-34D505458099}" dt="2021-10-03T07:59:41.272" v="10403" actId="47"/>
        <pc:sldMkLst>
          <pc:docMk/>
          <pc:sldMk cId="3696158114" sldId="296"/>
        </pc:sldMkLst>
        <pc:spChg chg="del">
          <ac:chgData name="Pranav Balaji" userId="3999860c1a69602a" providerId="LiveId" clId="{8F14AF7E-33CD-4D7D-A100-34D505458099}" dt="2021-10-03T07:08:48.125" v="10312" actId="478"/>
          <ac:spMkLst>
            <pc:docMk/>
            <pc:sldMk cId="3696158114" sldId="296"/>
            <ac:spMk id="5" creationId="{6A4C5C2D-8E7D-46ED-A7AD-DE40CF0056F1}"/>
          </ac:spMkLst>
        </pc:spChg>
        <pc:spChg chg="del mod">
          <ac:chgData name="Pranav Balaji" userId="3999860c1a69602a" providerId="LiveId" clId="{8F14AF7E-33CD-4D7D-A100-34D505458099}" dt="2021-10-03T07:08:48.125" v="10312" actId="478"/>
          <ac:spMkLst>
            <pc:docMk/>
            <pc:sldMk cId="3696158114" sldId="296"/>
            <ac:spMk id="6" creationId="{0A8BB20E-0D36-4A8F-8BE3-235453334F6F}"/>
          </ac:spMkLst>
        </pc:spChg>
        <pc:spChg chg="del">
          <ac:chgData name="Pranav Balaji" userId="3999860c1a69602a" providerId="LiveId" clId="{8F14AF7E-33CD-4D7D-A100-34D505458099}" dt="2021-10-03T07:08:48.125" v="10312" actId="478"/>
          <ac:spMkLst>
            <pc:docMk/>
            <pc:sldMk cId="3696158114" sldId="296"/>
            <ac:spMk id="14" creationId="{51D737A8-2078-4E19-BECF-75C985415167}"/>
          </ac:spMkLst>
        </pc:spChg>
        <pc:picChg chg="del">
          <ac:chgData name="Pranav Balaji" userId="3999860c1a69602a" providerId="LiveId" clId="{8F14AF7E-33CD-4D7D-A100-34D505458099}" dt="2021-10-03T07:08:48.125" v="10312" actId="478"/>
          <ac:picMkLst>
            <pc:docMk/>
            <pc:sldMk cId="3696158114" sldId="296"/>
            <ac:picMk id="2" creationId="{F3A459AC-5482-40CC-9DF8-8B446ACC7DB0}"/>
          </ac:picMkLst>
        </pc:picChg>
        <pc:picChg chg="add mod">
          <ac:chgData name="Pranav Balaji" userId="3999860c1a69602a" providerId="LiveId" clId="{8F14AF7E-33CD-4D7D-A100-34D505458099}" dt="2021-10-03T07:08:52.170" v="10314" actId="1076"/>
          <ac:picMkLst>
            <pc:docMk/>
            <pc:sldMk cId="3696158114" sldId="296"/>
            <ac:picMk id="3" creationId="{1BF96068-AA58-49BF-B01C-111BD326217D}"/>
          </ac:picMkLst>
        </pc:picChg>
        <pc:picChg chg="del">
          <ac:chgData name="Pranav Balaji" userId="3999860c1a69602a" providerId="LiveId" clId="{8F14AF7E-33CD-4D7D-A100-34D505458099}" dt="2021-10-03T07:08:48.125" v="10312" actId="478"/>
          <ac:picMkLst>
            <pc:docMk/>
            <pc:sldMk cId="3696158114" sldId="296"/>
            <ac:picMk id="11" creationId="{8FD1CBA7-799D-4C6B-8ABA-F4A746F85ABC}"/>
          </ac:picMkLst>
        </pc:picChg>
        <pc:picChg chg="del">
          <ac:chgData name="Pranav Balaji" userId="3999860c1a69602a" providerId="LiveId" clId="{8F14AF7E-33CD-4D7D-A100-34D505458099}" dt="2021-10-03T07:08:48.125" v="10312" actId="478"/>
          <ac:picMkLst>
            <pc:docMk/>
            <pc:sldMk cId="3696158114" sldId="296"/>
            <ac:picMk id="12" creationId="{9A240EB3-DC95-4C52-9093-E67A78BCC918}"/>
          </ac:picMkLst>
        </pc:picChg>
      </pc:sldChg>
      <pc:sldMasterChg chg="setBg modSldLayout">
        <pc:chgData name="Pranav Balaji" userId="3999860c1a69602a" providerId="LiveId" clId="{8F14AF7E-33CD-4D7D-A100-34D505458099}" dt="2021-10-02T17:49:14.781" v="479"/>
        <pc:sldMasterMkLst>
          <pc:docMk/>
          <pc:sldMasterMk cId="1294590138" sldId="2147483648"/>
        </pc:sldMasterMkLst>
        <pc:sldLayoutChg chg="setBg">
          <pc:chgData name="Pranav Balaji" userId="3999860c1a69602a" providerId="LiveId" clId="{8F14AF7E-33CD-4D7D-A100-34D505458099}" dt="2021-10-02T17:49:14.781" v="479"/>
          <pc:sldLayoutMkLst>
            <pc:docMk/>
            <pc:sldMasterMk cId="1294590138" sldId="2147483648"/>
            <pc:sldLayoutMk cId="4114135648" sldId="2147483649"/>
          </pc:sldLayoutMkLst>
        </pc:sldLayoutChg>
        <pc:sldLayoutChg chg="setBg">
          <pc:chgData name="Pranav Balaji" userId="3999860c1a69602a" providerId="LiveId" clId="{8F14AF7E-33CD-4D7D-A100-34D505458099}" dt="2021-10-02T17:49:14.781" v="479"/>
          <pc:sldLayoutMkLst>
            <pc:docMk/>
            <pc:sldMasterMk cId="1294590138" sldId="2147483648"/>
            <pc:sldLayoutMk cId="2189971785" sldId="2147483650"/>
          </pc:sldLayoutMkLst>
        </pc:sldLayoutChg>
        <pc:sldLayoutChg chg="setBg">
          <pc:chgData name="Pranav Balaji" userId="3999860c1a69602a" providerId="LiveId" clId="{8F14AF7E-33CD-4D7D-A100-34D505458099}" dt="2021-10-02T17:49:14.781" v="479"/>
          <pc:sldLayoutMkLst>
            <pc:docMk/>
            <pc:sldMasterMk cId="1294590138" sldId="2147483648"/>
            <pc:sldLayoutMk cId="356977450" sldId="2147483651"/>
          </pc:sldLayoutMkLst>
        </pc:sldLayoutChg>
        <pc:sldLayoutChg chg="setBg">
          <pc:chgData name="Pranav Balaji" userId="3999860c1a69602a" providerId="LiveId" clId="{8F14AF7E-33CD-4D7D-A100-34D505458099}" dt="2021-10-02T17:49:14.781" v="479"/>
          <pc:sldLayoutMkLst>
            <pc:docMk/>
            <pc:sldMasterMk cId="1294590138" sldId="2147483648"/>
            <pc:sldLayoutMk cId="3123728203" sldId="2147483652"/>
          </pc:sldLayoutMkLst>
        </pc:sldLayoutChg>
        <pc:sldLayoutChg chg="setBg">
          <pc:chgData name="Pranav Balaji" userId="3999860c1a69602a" providerId="LiveId" clId="{8F14AF7E-33CD-4D7D-A100-34D505458099}" dt="2021-10-02T17:49:14.781" v="479"/>
          <pc:sldLayoutMkLst>
            <pc:docMk/>
            <pc:sldMasterMk cId="1294590138" sldId="2147483648"/>
            <pc:sldLayoutMk cId="2848873075" sldId="2147483653"/>
          </pc:sldLayoutMkLst>
        </pc:sldLayoutChg>
        <pc:sldLayoutChg chg="setBg">
          <pc:chgData name="Pranav Balaji" userId="3999860c1a69602a" providerId="LiveId" clId="{8F14AF7E-33CD-4D7D-A100-34D505458099}" dt="2021-10-02T17:49:14.781" v="479"/>
          <pc:sldLayoutMkLst>
            <pc:docMk/>
            <pc:sldMasterMk cId="1294590138" sldId="2147483648"/>
            <pc:sldLayoutMk cId="1168583143" sldId="2147483654"/>
          </pc:sldLayoutMkLst>
        </pc:sldLayoutChg>
        <pc:sldLayoutChg chg="setBg">
          <pc:chgData name="Pranav Balaji" userId="3999860c1a69602a" providerId="LiveId" clId="{8F14AF7E-33CD-4D7D-A100-34D505458099}" dt="2021-10-02T17:49:14.781" v="479"/>
          <pc:sldLayoutMkLst>
            <pc:docMk/>
            <pc:sldMasterMk cId="1294590138" sldId="2147483648"/>
            <pc:sldLayoutMk cId="2338193067" sldId="2147483655"/>
          </pc:sldLayoutMkLst>
        </pc:sldLayoutChg>
        <pc:sldLayoutChg chg="setBg">
          <pc:chgData name="Pranav Balaji" userId="3999860c1a69602a" providerId="LiveId" clId="{8F14AF7E-33CD-4D7D-A100-34D505458099}" dt="2021-10-02T17:49:14.781" v="479"/>
          <pc:sldLayoutMkLst>
            <pc:docMk/>
            <pc:sldMasterMk cId="1294590138" sldId="2147483648"/>
            <pc:sldLayoutMk cId="3520091763" sldId="2147483656"/>
          </pc:sldLayoutMkLst>
        </pc:sldLayoutChg>
        <pc:sldLayoutChg chg="setBg">
          <pc:chgData name="Pranav Balaji" userId="3999860c1a69602a" providerId="LiveId" clId="{8F14AF7E-33CD-4D7D-A100-34D505458099}" dt="2021-10-02T17:49:14.781" v="479"/>
          <pc:sldLayoutMkLst>
            <pc:docMk/>
            <pc:sldMasterMk cId="1294590138" sldId="2147483648"/>
            <pc:sldLayoutMk cId="3091836978" sldId="2147483657"/>
          </pc:sldLayoutMkLst>
        </pc:sldLayoutChg>
        <pc:sldLayoutChg chg="setBg">
          <pc:chgData name="Pranav Balaji" userId="3999860c1a69602a" providerId="LiveId" clId="{8F14AF7E-33CD-4D7D-A100-34D505458099}" dt="2021-10-02T17:49:14.781" v="479"/>
          <pc:sldLayoutMkLst>
            <pc:docMk/>
            <pc:sldMasterMk cId="1294590138" sldId="2147483648"/>
            <pc:sldLayoutMk cId="1963188447" sldId="2147483658"/>
          </pc:sldLayoutMkLst>
        </pc:sldLayoutChg>
        <pc:sldLayoutChg chg="setBg">
          <pc:chgData name="Pranav Balaji" userId="3999860c1a69602a" providerId="LiveId" clId="{8F14AF7E-33CD-4D7D-A100-34D505458099}" dt="2021-10-02T17:49:14.781" v="479"/>
          <pc:sldLayoutMkLst>
            <pc:docMk/>
            <pc:sldMasterMk cId="1294590138" sldId="2147483648"/>
            <pc:sldLayoutMk cId="2355757509" sldId="2147483659"/>
          </pc:sldLayoutMkLst>
        </pc:sldLayoutChg>
      </pc:sldMasterChg>
    </pc:docChg>
  </pc:docChgLst>
</pc:chgInfo>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26084-960A-4FEC-A720-342E06BF87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817D8FD-6BF9-421E-AE24-13033171448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FE2F5D5-9745-44E3-816A-8EC3AC200A4B}"/>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5" name="Footer Placeholder 4">
            <a:extLst>
              <a:ext uri="{FF2B5EF4-FFF2-40B4-BE49-F238E27FC236}">
                <a16:creationId xmlns:a16="http://schemas.microsoft.com/office/drawing/2014/main" id="{A81A95CB-EE73-4232-9A68-287924AE329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98D8F81-E898-4D05-A11A-DA30B95DC795}"/>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41141356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70F1D-AEE3-453D-BFB3-0DDED998522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A6ECB88-2612-46D9-BC16-98622F7E44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D7F927E-1AFC-4C82-B2A3-F2B8F412EAFB}"/>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5" name="Footer Placeholder 4">
            <a:extLst>
              <a:ext uri="{FF2B5EF4-FFF2-40B4-BE49-F238E27FC236}">
                <a16:creationId xmlns:a16="http://schemas.microsoft.com/office/drawing/2014/main" id="{91063E98-3C9C-45E9-903A-598B582675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1192A9-50B2-4017-8E1A-3638175CB310}"/>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1963188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F83F58-52F5-4325-8E8B-DA218A7F3FD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4660EAD-1C69-4C64-B5BA-855E61A413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8189020-C47F-4561-98E6-26521AD1E5A1}"/>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5" name="Footer Placeholder 4">
            <a:extLst>
              <a:ext uri="{FF2B5EF4-FFF2-40B4-BE49-F238E27FC236}">
                <a16:creationId xmlns:a16="http://schemas.microsoft.com/office/drawing/2014/main" id="{167D5955-2D48-44C2-9BD6-566E645DF54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A839F19-CFF4-493C-9B2F-BD68EA72A3DC}"/>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235575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AD9A4-3B97-4073-9F34-88E60E447D4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D182222-C5DC-4810-939A-10E157ABDDE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1B6EBB6-A575-4419-98DB-E8D30D5633C4}"/>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5" name="Footer Placeholder 4">
            <a:extLst>
              <a:ext uri="{FF2B5EF4-FFF2-40B4-BE49-F238E27FC236}">
                <a16:creationId xmlns:a16="http://schemas.microsoft.com/office/drawing/2014/main" id="{568A57E6-5A1D-4300-9EF3-A54A5F41EA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82BBE03-5A1F-4D8F-894F-BEFD0E7F4C7F}"/>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2189971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96D4D-2714-40AD-A743-47F437061F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1B223DF-E40B-4B4E-94A5-32668D89E5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EB33A8-DC07-4DE6-815A-52BDF2C31D97}"/>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5" name="Footer Placeholder 4">
            <a:extLst>
              <a:ext uri="{FF2B5EF4-FFF2-40B4-BE49-F238E27FC236}">
                <a16:creationId xmlns:a16="http://schemas.microsoft.com/office/drawing/2014/main" id="{F6010A4B-DB4A-4711-A228-61FF074445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83E0C4F-765A-4F39-9810-0D73E7A16A6C}"/>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356977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575C-BD99-4B85-90D2-47C914C683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6E59815-AABE-402C-93D5-84E01321D86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EE6823D-EC0C-40BB-AC61-7EA9D96A6E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555E3BA-E6AD-491D-AAF4-499D85303CCB}"/>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6" name="Footer Placeholder 5">
            <a:extLst>
              <a:ext uri="{FF2B5EF4-FFF2-40B4-BE49-F238E27FC236}">
                <a16:creationId xmlns:a16="http://schemas.microsoft.com/office/drawing/2014/main" id="{724DEB60-A1B4-4FE6-90BE-814B125BF82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85AAEE-3724-4558-AFB3-09087886F35D}"/>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3123728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5DD7D-ECC9-426C-B96E-779A48E7F7A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3AA9CF3-45C7-46AC-BE9A-A4180B7EB52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87D78B-4CF6-4BA2-B7EB-30B4CC9FC6E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9CEC85A-1AC0-4FD0-B0BE-2E2413C71B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CA1808-79CC-4875-A086-3A532F0258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7EFA961-10D8-42B0-A467-C9E5FB1ADAAB}"/>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8" name="Footer Placeholder 7">
            <a:extLst>
              <a:ext uri="{FF2B5EF4-FFF2-40B4-BE49-F238E27FC236}">
                <a16:creationId xmlns:a16="http://schemas.microsoft.com/office/drawing/2014/main" id="{9B1F54AF-BDC7-4C6F-A47C-995572F17CB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EB714D6-5C12-415A-81F5-C0F7DE8BCE83}"/>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2848873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4FBCE-1A17-4580-B416-99B9739E509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AD557F5-836B-474E-895B-7D5458226CBB}"/>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4" name="Footer Placeholder 3">
            <a:extLst>
              <a:ext uri="{FF2B5EF4-FFF2-40B4-BE49-F238E27FC236}">
                <a16:creationId xmlns:a16="http://schemas.microsoft.com/office/drawing/2014/main" id="{465BA693-5B49-4E66-B6C5-BEA5DFE2D3A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A347341-4C5C-4690-9B6F-EC54CE810C49}"/>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11685831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24A7D7-524B-4BAD-A7D8-813D3302CF98}"/>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3" name="Footer Placeholder 2">
            <a:extLst>
              <a:ext uri="{FF2B5EF4-FFF2-40B4-BE49-F238E27FC236}">
                <a16:creationId xmlns:a16="http://schemas.microsoft.com/office/drawing/2014/main" id="{65DF0E60-C884-41E4-8BB1-FDA97A1FDC3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6823189-10E9-414D-A6E0-B067217AE964}"/>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2338193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FAC16-4300-4900-98AE-4B73D2F9F3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FA9119B-A665-4CD0-9440-1A44ADA581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78F5C1E-0DFF-49E5-B923-A45F1C606D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67B8CA-6976-42ED-B943-328D3BE9E55B}"/>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6" name="Footer Placeholder 5">
            <a:extLst>
              <a:ext uri="{FF2B5EF4-FFF2-40B4-BE49-F238E27FC236}">
                <a16:creationId xmlns:a16="http://schemas.microsoft.com/office/drawing/2014/main" id="{FECACA25-225D-4508-9AFA-E37241E9A5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2DF06C-C031-4AD5-8FDA-1FC9057B4D93}"/>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3520091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20B5F-8C40-435A-8D90-182E8B318D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A0F2CAD-06BD-4A35-A80B-D8E7B5D9F5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13D8E1E-BFA4-4F90-BFEA-FD7BB66A66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E00E1A-E0F1-4EF0-88F0-D03F21CA85F4}"/>
              </a:ext>
            </a:extLst>
          </p:cNvPr>
          <p:cNvSpPr>
            <a:spLocks noGrp="1"/>
          </p:cNvSpPr>
          <p:nvPr>
            <p:ph type="dt" sz="half" idx="10"/>
          </p:nvPr>
        </p:nvSpPr>
        <p:spPr/>
        <p:txBody>
          <a:bodyPr/>
          <a:lstStyle/>
          <a:p>
            <a:fld id="{95673EAB-014E-4B26-ABDD-DE4F0CBF8839}" type="datetimeFigureOut">
              <a:rPr lang="en-IN" smtClean="0"/>
              <a:t>03-10-2021</a:t>
            </a:fld>
            <a:endParaRPr lang="en-IN"/>
          </a:p>
        </p:txBody>
      </p:sp>
      <p:sp>
        <p:nvSpPr>
          <p:cNvPr id="6" name="Footer Placeholder 5">
            <a:extLst>
              <a:ext uri="{FF2B5EF4-FFF2-40B4-BE49-F238E27FC236}">
                <a16:creationId xmlns:a16="http://schemas.microsoft.com/office/drawing/2014/main" id="{9B3B8B21-0DFA-42D4-B91E-4154B4106FF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B0A1232-A740-4934-9553-036BC21BEDED}"/>
              </a:ext>
            </a:extLst>
          </p:cNvPr>
          <p:cNvSpPr>
            <a:spLocks noGrp="1"/>
          </p:cNvSpPr>
          <p:nvPr>
            <p:ph type="sldNum" sz="quarter" idx="12"/>
          </p:nvPr>
        </p:nvSpPr>
        <p:spPr/>
        <p:txBody>
          <a:bodyPr/>
          <a:lstStyle/>
          <a:p>
            <a:fld id="{77563CD8-62C0-42DC-9B6D-C0BF5B9E9BB3}" type="slidenum">
              <a:rPr lang="en-IN" smtClean="0"/>
              <a:t>‹#›</a:t>
            </a:fld>
            <a:endParaRPr lang="en-IN"/>
          </a:p>
        </p:txBody>
      </p:sp>
    </p:spTree>
    <p:extLst>
      <p:ext uri="{BB962C8B-B14F-4D97-AF65-F5344CB8AC3E}">
        <p14:creationId xmlns:p14="http://schemas.microsoft.com/office/powerpoint/2010/main" val="3091836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grayscl/>
            <a:extLst>
              <a:ext uri="{BEBA8EAE-BF5A-486C-A8C5-ECC9F3942E4B}">
                <a14:imgProps xmlns:a14="http://schemas.microsoft.com/office/drawing/2010/main">
                  <a14:imgLayer r:embed="rId14">
                    <a14:imgEffect>
                      <a14:saturation sat="0"/>
                    </a14:imgEffect>
                    <a14:imgEffect>
                      <a14:brightnessContrast bright="-64000" contrast="-7000"/>
                    </a14:imgEffect>
                  </a14:imgLayer>
                </a14:imgProps>
              </a:ext>
            </a:extLst>
          </a:blip>
          <a:srcRect/>
          <a:stretch>
            <a:fillRect t="-39000" b="-39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5CDB0C-E564-47E9-B678-79A1753552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54942E8-57FD-4926-9B39-F48718AC62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890245-C6D3-4C85-86F5-5A9A673C1F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673EAB-014E-4B26-ABDD-DE4F0CBF8839}" type="datetimeFigureOut">
              <a:rPr lang="en-IN" smtClean="0"/>
              <a:t>03-10-2021</a:t>
            </a:fld>
            <a:endParaRPr lang="en-IN"/>
          </a:p>
        </p:txBody>
      </p:sp>
      <p:sp>
        <p:nvSpPr>
          <p:cNvPr id="5" name="Footer Placeholder 4">
            <a:extLst>
              <a:ext uri="{FF2B5EF4-FFF2-40B4-BE49-F238E27FC236}">
                <a16:creationId xmlns:a16="http://schemas.microsoft.com/office/drawing/2014/main" id="{F135B18E-6995-4216-90F4-0B56F4AF07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66C361D-6390-4BDE-9F5F-7185CEB346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563CD8-62C0-42DC-9B6D-C0BF5B9E9BB3}" type="slidenum">
              <a:rPr lang="en-IN" smtClean="0"/>
              <a:t>‹#›</a:t>
            </a:fld>
            <a:endParaRPr lang="en-IN"/>
          </a:p>
        </p:txBody>
      </p:sp>
    </p:spTree>
    <p:extLst>
      <p:ext uri="{BB962C8B-B14F-4D97-AF65-F5344CB8AC3E}">
        <p14:creationId xmlns:p14="http://schemas.microsoft.com/office/powerpoint/2010/main" val="1294590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hyperlink" Target="https://agrotes.co/" TargetMode="External"/><Relationship Id="rId3" Type="http://schemas.openxmlformats.org/officeDocument/2006/relationships/hyperlink" Target="https://github.com/deltaonealpha/bios/blob/main/renders/mock4.jpg" TargetMode="External"/><Relationship Id="rId7" Type="http://schemas.openxmlformats.org/officeDocument/2006/relationships/hyperlink" Target="https://github.com/deltaonealpha/bios/blob/main/renders/animationrender_4.mp4" TargetMode="External"/><Relationship Id="rId12" Type="http://schemas.openxmlformats.org/officeDocument/2006/relationships/image" Target="../media/image3.png"/><Relationship Id="rId2" Type="http://schemas.openxmlformats.org/officeDocument/2006/relationships/hyperlink" Target="https://github.com/deltaonealpha/bios" TargetMode="External"/><Relationship Id="rId1" Type="http://schemas.openxmlformats.org/officeDocument/2006/relationships/slideLayout" Target="../slideLayouts/slideLayout1.xml"/><Relationship Id="rId6" Type="http://schemas.openxmlformats.org/officeDocument/2006/relationships/hyperlink" Target="https://github.com/deltaonealpha/bios/blob/main/renders/animationrender_3.mp4" TargetMode="External"/><Relationship Id="rId11" Type="http://schemas.openxmlformats.org/officeDocument/2006/relationships/image" Target="../media/image2.png"/><Relationship Id="rId5" Type="http://schemas.openxmlformats.org/officeDocument/2006/relationships/hyperlink" Target="https://github.com/deltaonealpha/bios/blob/main/renders/mock6.jpg" TargetMode="External"/><Relationship Id="rId10" Type="http://schemas.openxmlformats.org/officeDocument/2006/relationships/hyperlink" Target="https://github.com/deltaonealpha/bios/blob/main/projectReports/projectreportfinal.pdf" TargetMode="External"/><Relationship Id="rId4" Type="http://schemas.openxmlformats.org/officeDocument/2006/relationships/hyperlink" Target="https://github.com/deltaonealpha/bios/blob/main/renders/mock5.jpg" TargetMode="External"/><Relationship Id="rId9" Type="http://schemas.openxmlformats.org/officeDocument/2006/relationships/hyperlink" Target="https://1drv.ms/p/s!AipgaRoMhpk5lvYD57wEtQl-r-omAQ?e=OFOYug" TargetMode="Externa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sketchfab.com/3d-models/earth-5f9c35be31a047928eace8b415a8ee3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BF4C-5060-4CC5-BBD8-9B2A4F8263B7}"/>
              </a:ext>
            </a:extLst>
          </p:cNvPr>
          <p:cNvSpPr>
            <a:spLocks noGrp="1"/>
          </p:cNvSpPr>
          <p:nvPr>
            <p:ph type="ctrTitle"/>
          </p:nvPr>
        </p:nvSpPr>
        <p:spPr>
          <a:xfrm>
            <a:off x="219075" y="5080288"/>
            <a:ext cx="11658600" cy="1223963"/>
          </a:xfrm>
        </p:spPr>
        <p:txBody>
          <a:bodyPr>
            <a:normAutofit/>
          </a:bodyPr>
          <a:lstStyle/>
          <a:p>
            <a:pPr algn="l"/>
            <a:r>
              <a:rPr lang="en-US" sz="4700" b="1" dirty="0">
                <a:solidFill>
                  <a:schemeClr val="bg1">
                    <a:lumMod val="85000"/>
                  </a:schemeClr>
                </a:solidFill>
                <a:latin typeface="Nunito Sans" pitchFamily="2" charset="0"/>
              </a:rPr>
              <a:t>Biotic Inter-Operable Plant System</a:t>
            </a:r>
            <a:endParaRPr lang="en-IN" sz="4700" b="1" dirty="0">
              <a:solidFill>
                <a:schemeClr val="bg1">
                  <a:lumMod val="85000"/>
                </a:schemeClr>
              </a:solidFill>
              <a:latin typeface="Nunito Sans" pitchFamily="2" charset="0"/>
            </a:endParaRPr>
          </a:p>
        </p:txBody>
      </p:sp>
      <p:sp>
        <p:nvSpPr>
          <p:cNvPr id="4" name="Title 1">
            <a:extLst>
              <a:ext uri="{FF2B5EF4-FFF2-40B4-BE49-F238E27FC236}">
                <a16:creationId xmlns:a16="http://schemas.microsoft.com/office/drawing/2014/main" id="{0E886A3A-B32A-478B-B5C5-73FE7761908E}"/>
              </a:ext>
            </a:extLst>
          </p:cNvPr>
          <p:cNvSpPr txBox="1">
            <a:spLocks/>
          </p:cNvSpPr>
          <p:nvPr/>
        </p:nvSpPr>
        <p:spPr>
          <a:xfrm>
            <a:off x="266700" y="4229101"/>
            <a:ext cx="4657725" cy="139065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b="1" dirty="0">
                <a:solidFill>
                  <a:schemeClr val="bg1">
                    <a:lumMod val="85000"/>
                  </a:schemeClr>
                </a:solidFill>
                <a:latin typeface="Nunito Sans" pitchFamily="2" charset="0"/>
              </a:rPr>
              <a:t>AGROTES DE L'ESPACE</a:t>
            </a:r>
            <a:endParaRPr lang="en-IN" sz="2400" b="1" dirty="0">
              <a:solidFill>
                <a:schemeClr val="bg1">
                  <a:lumMod val="85000"/>
                </a:schemeClr>
              </a:solidFill>
              <a:latin typeface="Nunito Sans" pitchFamily="2" charset="0"/>
            </a:endParaRPr>
          </a:p>
        </p:txBody>
      </p:sp>
      <p:pic>
        <p:nvPicPr>
          <p:cNvPr id="8" name="Picture 7" descr="Logo&#10;&#10;Description automatically generated with medium confidence">
            <a:extLst>
              <a:ext uri="{FF2B5EF4-FFF2-40B4-BE49-F238E27FC236}">
                <a16:creationId xmlns:a16="http://schemas.microsoft.com/office/drawing/2014/main" id="{A85EFFB9-574A-47B5-B8CC-243EF9BC7C50}"/>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0305479" y="207393"/>
            <a:ext cx="786098" cy="790590"/>
          </a:xfrm>
          <a:prstGeom prst="rect">
            <a:avLst/>
          </a:prstGeom>
        </p:spPr>
      </p:pic>
      <p:sp>
        <p:nvSpPr>
          <p:cNvPr id="12" name="Title 1">
            <a:extLst>
              <a:ext uri="{FF2B5EF4-FFF2-40B4-BE49-F238E27FC236}">
                <a16:creationId xmlns:a16="http://schemas.microsoft.com/office/drawing/2014/main" id="{79BAC2B5-0B4A-4FD5-BEBC-6640FC74419F}"/>
              </a:ext>
            </a:extLst>
          </p:cNvPr>
          <p:cNvSpPr txBox="1">
            <a:spLocks/>
          </p:cNvSpPr>
          <p:nvPr/>
        </p:nvSpPr>
        <p:spPr>
          <a:xfrm>
            <a:off x="247650" y="5225320"/>
            <a:ext cx="10599687" cy="139065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b="1" dirty="0">
                <a:solidFill>
                  <a:schemeClr val="bg1">
                    <a:lumMod val="75000"/>
                  </a:schemeClr>
                </a:solidFill>
                <a:latin typeface="Nunito Sans" pitchFamily="2" charset="0"/>
              </a:rPr>
              <a:t>AUTONOMOUS, SCALABLE SPACE PLANTATION PODS</a:t>
            </a:r>
            <a:endParaRPr lang="en-IN" sz="1800" b="1" dirty="0">
              <a:solidFill>
                <a:schemeClr val="bg1">
                  <a:lumMod val="75000"/>
                </a:schemeClr>
              </a:solidFill>
              <a:latin typeface="Nunito Sans" pitchFamily="2" charset="0"/>
            </a:endParaRPr>
          </a:p>
        </p:txBody>
      </p:sp>
      <p:pic>
        <p:nvPicPr>
          <p:cNvPr id="5" name="Picture 4" descr="Diagram&#10;&#10;Description automatically generated">
            <a:extLst>
              <a:ext uri="{FF2B5EF4-FFF2-40B4-BE49-F238E27FC236}">
                <a16:creationId xmlns:a16="http://schemas.microsoft.com/office/drawing/2014/main" id="{4A950343-3DCC-4F25-B48A-7B5C34C772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66046" y="207393"/>
            <a:ext cx="804935" cy="804935"/>
          </a:xfrm>
          <a:prstGeom prst="rect">
            <a:avLst/>
          </a:prstGeom>
        </p:spPr>
      </p:pic>
    </p:spTree>
    <p:extLst>
      <p:ext uri="{BB962C8B-B14F-4D97-AF65-F5344CB8AC3E}">
        <p14:creationId xmlns:p14="http://schemas.microsoft.com/office/powerpoint/2010/main" val="155503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750"/>
                                        <p:tgtEl>
                                          <p:spTgt spid="12"/>
                                        </p:tgtEl>
                                      </p:cBhvr>
                                    </p:animEffect>
                                  </p:childTnLst>
                                </p:cTn>
                              </p:par>
                              <p:par>
                                <p:cTn id="14" presetID="10" presetClass="entr" presetSubtype="0" fill="hold" nodeType="withEffect">
                                  <p:stCondLst>
                                    <p:cond delay="125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A4C5C2D-8E7D-46ED-A7AD-DE40CF0056F1}"/>
              </a:ext>
            </a:extLst>
          </p:cNvPr>
          <p:cNvSpPr txBox="1">
            <a:spLocks/>
          </p:cNvSpPr>
          <p:nvPr/>
        </p:nvSpPr>
        <p:spPr>
          <a:xfrm>
            <a:off x="486956" y="1089535"/>
            <a:ext cx="4099019" cy="60725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b="1" dirty="0">
                <a:solidFill>
                  <a:srgbClr val="BA8CDC"/>
                </a:solidFill>
                <a:latin typeface="Nunito Sans" pitchFamily="2" charset="0"/>
              </a:rPr>
              <a:t>Index</a:t>
            </a:r>
          </a:p>
        </p:txBody>
      </p:sp>
      <p:sp>
        <p:nvSpPr>
          <p:cNvPr id="6" name="Title 1">
            <a:extLst>
              <a:ext uri="{FF2B5EF4-FFF2-40B4-BE49-F238E27FC236}">
                <a16:creationId xmlns:a16="http://schemas.microsoft.com/office/drawing/2014/main" id="{0A8BB20E-0D36-4A8F-8BE3-235453334F6F}"/>
              </a:ext>
            </a:extLst>
          </p:cNvPr>
          <p:cNvSpPr txBox="1">
            <a:spLocks/>
          </p:cNvSpPr>
          <p:nvPr/>
        </p:nvSpPr>
        <p:spPr>
          <a:xfrm>
            <a:off x="4484328" y="643812"/>
            <a:ext cx="6995155" cy="2444621"/>
          </a:xfrm>
          <a:prstGeom prst="rect">
            <a:avLst/>
          </a:prstGeom>
        </p:spPr>
        <p:txBody>
          <a:bodyPr vert="horz" lIns="91440" tIns="45720" rIns="91440" bIns="45720" numCol="1" spcCol="25200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400" dirty="0">
                <a:solidFill>
                  <a:schemeClr val="bg1">
                    <a:lumMod val="85000"/>
                  </a:schemeClr>
                </a:solidFill>
                <a:latin typeface="Nunito Sans" pitchFamily="2" charset="0"/>
              </a:rPr>
              <a:t>- Problem Statement</a:t>
            </a:r>
          </a:p>
          <a:p>
            <a:pPr algn="l">
              <a:lnSpc>
                <a:spcPct val="120000"/>
              </a:lnSpc>
            </a:pPr>
            <a:r>
              <a:rPr lang="en-US" sz="1400" dirty="0">
                <a:solidFill>
                  <a:schemeClr val="bg1">
                    <a:lumMod val="85000"/>
                  </a:schemeClr>
                </a:solidFill>
                <a:latin typeface="Nunito Sans" pitchFamily="2" charset="0"/>
              </a:rPr>
              <a:t>- Overview</a:t>
            </a:r>
          </a:p>
          <a:p>
            <a:pPr algn="l">
              <a:lnSpc>
                <a:spcPct val="120000"/>
              </a:lnSpc>
            </a:pPr>
            <a:r>
              <a:rPr lang="en-US" sz="1400" dirty="0">
                <a:solidFill>
                  <a:schemeClr val="bg1">
                    <a:lumMod val="85000"/>
                  </a:schemeClr>
                </a:solidFill>
                <a:latin typeface="Nunito Sans" pitchFamily="2" charset="0"/>
              </a:rPr>
              <a:t>- How Our Solution is Different?</a:t>
            </a:r>
          </a:p>
          <a:p>
            <a:pPr algn="l">
              <a:lnSpc>
                <a:spcPct val="120000"/>
              </a:lnSpc>
            </a:pPr>
            <a:r>
              <a:rPr lang="en-US" sz="1400" dirty="0">
                <a:solidFill>
                  <a:schemeClr val="bg1">
                    <a:lumMod val="85000"/>
                  </a:schemeClr>
                </a:solidFill>
                <a:latin typeface="Nunito Sans" pitchFamily="2" charset="0"/>
              </a:rPr>
              <a:t>- Future Improvements</a:t>
            </a:r>
          </a:p>
          <a:p>
            <a:pPr algn="l">
              <a:lnSpc>
                <a:spcPct val="120000"/>
              </a:lnSpc>
            </a:pPr>
            <a:r>
              <a:rPr lang="en-US" sz="1400" dirty="0">
                <a:solidFill>
                  <a:schemeClr val="bg1">
                    <a:lumMod val="85000"/>
                  </a:schemeClr>
                </a:solidFill>
                <a:latin typeface="Nunito Sans" pitchFamily="2" charset="0"/>
              </a:rPr>
              <a:t>- Additional Information and Questions</a:t>
            </a:r>
          </a:p>
          <a:p>
            <a:pPr algn="l">
              <a:lnSpc>
                <a:spcPct val="120000"/>
              </a:lnSpc>
            </a:pPr>
            <a:r>
              <a:rPr lang="en-US" sz="1400" dirty="0">
                <a:solidFill>
                  <a:schemeClr val="bg1">
                    <a:lumMod val="85000"/>
                  </a:schemeClr>
                </a:solidFill>
                <a:latin typeface="Nunito Sans" pitchFamily="2" charset="0"/>
              </a:rPr>
              <a:t>- Submission Links</a:t>
            </a:r>
          </a:p>
          <a:p>
            <a:pPr algn="l">
              <a:lnSpc>
                <a:spcPct val="120000"/>
              </a:lnSpc>
            </a:pPr>
            <a:r>
              <a:rPr lang="en-US" sz="1400" dirty="0">
                <a:solidFill>
                  <a:schemeClr val="bg1">
                    <a:lumMod val="85000"/>
                  </a:schemeClr>
                </a:solidFill>
                <a:latin typeface="Nunito Sans" pitchFamily="2" charset="0"/>
              </a:rPr>
              <a:t>- Website</a:t>
            </a:r>
          </a:p>
        </p:txBody>
      </p:sp>
      <p:sp>
        <p:nvSpPr>
          <p:cNvPr id="23" name="Title 1">
            <a:extLst>
              <a:ext uri="{FF2B5EF4-FFF2-40B4-BE49-F238E27FC236}">
                <a16:creationId xmlns:a16="http://schemas.microsoft.com/office/drawing/2014/main" id="{34AAC683-B47F-4182-A89B-C2CEC6860EE6}"/>
              </a:ext>
            </a:extLst>
          </p:cNvPr>
          <p:cNvSpPr txBox="1">
            <a:spLocks/>
          </p:cNvSpPr>
          <p:nvPr/>
        </p:nvSpPr>
        <p:spPr>
          <a:xfrm>
            <a:off x="486956" y="942679"/>
            <a:ext cx="4283432" cy="10109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050" dirty="0">
                <a:solidFill>
                  <a:schemeClr val="bg1">
                    <a:lumMod val="85000"/>
                  </a:schemeClr>
                </a:solidFill>
                <a:latin typeface="Nunito Sans" pitchFamily="2" charset="0"/>
              </a:rPr>
              <a:t>TABLE OF CONTENTS </a:t>
            </a:r>
            <a:endParaRPr lang="en-IN" sz="1050" baseline="30000" dirty="0">
              <a:solidFill>
                <a:schemeClr val="bg1">
                  <a:lumMod val="85000"/>
                </a:schemeClr>
              </a:solidFill>
              <a:latin typeface="Nunito Sans" pitchFamily="2" charset="0"/>
            </a:endParaRPr>
          </a:p>
        </p:txBody>
      </p:sp>
      <p:pic>
        <p:nvPicPr>
          <p:cNvPr id="8" name="Picture 7" descr="Logo&#10;&#10;Description automatically generated with medium confidence">
            <a:extLst>
              <a:ext uri="{FF2B5EF4-FFF2-40B4-BE49-F238E27FC236}">
                <a16:creationId xmlns:a16="http://schemas.microsoft.com/office/drawing/2014/main" id="{ED99C951-09E7-477D-95B9-055762BDF1E7}"/>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1128437" y="6223283"/>
            <a:ext cx="351047" cy="353053"/>
          </a:xfrm>
          <a:prstGeom prst="rect">
            <a:avLst/>
          </a:prstGeom>
        </p:spPr>
      </p:pic>
      <p:pic>
        <p:nvPicPr>
          <p:cNvPr id="2" name="Picture 1" descr="Diagram&#10;&#10;Description automatically generated">
            <a:extLst>
              <a:ext uri="{FF2B5EF4-FFF2-40B4-BE49-F238E27FC236}">
                <a16:creationId xmlns:a16="http://schemas.microsoft.com/office/drawing/2014/main" id="{A3C072A5-3798-4884-BA2F-AD50EF75AA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53258" y="6223283"/>
            <a:ext cx="387345" cy="387345"/>
          </a:xfrm>
          <a:prstGeom prst="rect">
            <a:avLst/>
          </a:prstGeom>
        </p:spPr>
      </p:pic>
      <p:sp>
        <p:nvSpPr>
          <p:cNvPr id="11" name="Title 1">
            <a:extLst>
              <a:ext uri="{FF2B5EF4-FFF2-40B4-BE49-F238E27FC236}">
                <a16:creationId xmlns:a16="http://schemas.microsoft.com/office/drawing/2014/main" id="{DA053C62-C996-4480-A19E-4B3F5B6BBD0C}"/>
              </a:ext>
            </a:extLst>
          </p:cNvPr>
          <p:cNvSpPr txBox="1">
            <a:spLocks/>
          </p:cNvSpPr>
          <p:nvPr/>
        </p:nvSpPr>
        <p:spPr>
          <a:xfrm>
            <a:off x="486956" y="3687823"/>
            <a:ext cx="4099019" cy="60725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b="1" dirty="0">
                <a:solidFill>
                  <a:srgbClr val="EF904F"/>
                </a:solidFill>
                <a:latin typeface="Nunito Sans" pitchFamily="2" charset="0"/>
              </a:rPr>
              <a:t>The Team</a:t>
            </a:r>
          </a:p>
        </p:txBody>
      </p:sp>
      <p:sp>
        <p:nvSpPr>
          <p:cNvPr id="12" name="Title 1">
            <a:extLst>
              <a:ext uri="{FF2B5EF4-FFF2-40B4-BE49-F238E27FC236}">
                <a16:creationId xmlns:a16="http://schemas.microsoft.com/office/drawing/2014/main" id="{2A5396B4-8722-4EA1-8865-3F2D67800323}"/>
              </a:ext>
            </a:extLst>
          </p:cNvPr>
          <p:cNvSpPr txBox="1">
            <a:spLocks/>
          </p:cNvSpPr>
          <p:nvPr/>
        </p:nvSpPr>
        <p:spPr>
          <a:xfrm>
            <a:off x="486956" y="3556936"/>
            <a:ext cx="4283432" cy="10109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050" dirty="0">
                <a:solidFill>
                  <a:schemeClr val="bg1">
                    <a:lumMod val="85000"/>
                  </a:schemeClr>
                </a:solidFill>
                <a:latin typeface="Nunito Sans" pitchFamily="2" charset="0"/>
              </a:rPr>
              <a:t>“THE SEEDERS”</a:t>
            </a:r>
            <a:endParaRPr lang="en-IN" sz="1050" baseline="30000" dirty="0">
              <a:solidFill>
                <a:schemeClr val="bg1">
                  <a:lumMod val="85000"/>
                </a:schemeClr>
              </a:solidFill>
              <a:latin typeface="Nunito Sans" pitchFamily="2" charset="0"/>
            </a:endParaRPr>
          </a:p>
        </p:txBody>
      </p:sp>
      <p:sp>
        <p:nvSpPr>
          <p:cNvPr id="14" name="Title 1">
            <a:extLst>
              <a:ext uri="{FF2B5EF4-FFF2-40B4-BE49-F238E27FC236}">
                <a16:creationId xmlns:a16="http://schemas.microsoft.com/office/drawing/2014/main" id="{8589EEDC-FCEA-4525-9D64-E1B61B7F2F75}"/>
              </a:ext>
            </a:extLst>
          </p:cNvPr>
          <p:cNvSpPr txBox="1">
            <a:spLocks/>
          </p:cNvSpPr>
          <p:nvPr/>
        </p:nvSpPr>
        <p:spPr>
          <a:xfrm>
            <a:off x="4484329" y="3769567"/>
            <a:ext cx="6995155" cy="1890572"/>
          </a:xfrm>
          <a:prstGeom prst="rect">
            <a:avLst/>
          </a:prstGeom>
        </p:spPr>
        <p:txBody>
          <a:bodyPr vert="horz" lIns="91440" tIns="45720" rIns="91440" bIns="45720" numCol="1" spcCol="25200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400" dirty="0">
                <a:solidFill>
                  <a:schemeClr val="bg1">
                    <a:lumMod val="85000"/>
                  </a:schemeClr>
                </a:solidFill>
                <a:latin typeface="Nunito Sans" pitchFamily="2" charset="0"/>
              </a:rPr>
              <a:t>Pranav Balaji</a:t>
            </a:r>
          </a:p>
          <a:p>
            <a:pPr algn="l">
              <a:lnSpc>
                <a:spcPct val="120000"/>
              </a:lnSpc>
            </a:pPr>
            <a:r>
              <a:rPr lang="en-US" sz="1400" dirty="0">
                <a:solidFill>
                  <a:schemeClr val="bg1">
                    <a:lumMod val="85000"/>
                  </a:schemeClr>
                </a:solidFill>
                <a:latin typeface="Nunito Sans" pitchFamily="2" charset="0"/>
              </a:rPr>
              <a:t>Srihari Sridhar</a:t>
            </a:r>
          </a:p>
          <a:p>
            <a:pPr algn="l">
              <a:lnSpc>
                <a:spcPct val="120000"/>
              </a:lnSpc>
            </a:pPr>
            <a:r>
              <a:rPr lang="en-US" sz="1400" dirty="0">
                <a:solidFill>
                  <a:schemeClr val="bg1">
                    <a:lumMod val="85000"/>
                  </a:schemeClr>
                </a:solidFill>
                <a:latin typeface="Nunito Sans" pitchFamily="2" charset="0"/>
              </a:rPr>
              <a:t>Daksh </a:t>
            </a:r>
            <a:r>
              <a:rPr lang="en-US" sz="1400" dirty="0" err="1">
                <a:solidFill>
                  <a:schemeClr val="bg1">
                    <a:lumMod val="85000"/>
                  </a:schemeClr>
                </a:solidFill>
                <a:latin typeface="Nunito Sans" pitchFamily="2" charset="0"/>
              </a:rPr>
              <a:t>Raturi</a:t>
            </a:r>
            <a:endParaRPr lang="en-US" sz="1400" dirty="0">
              <a:solidFill>
                <a:schemeClr val="bg1">
                  <a:lumMod val="85000"/>
                </a:schemeClr>
              </a:solidFill>
              <a:latin typeface="Nunito Sans" pitchFamily="2" charset="0"/>
            </a:endParaRPr>
          </a:p>
          <a:p>
            <a:pPr algn="l">
              <a:lnSpc>
                <a:spcPct val="120000"/>
              </a:lnSpc>
            </a:pPr>
            <a:r>
              <a:rPr lang="en-US" sz="1400" dirty="0" err="1">
                <a:solidFill>
                  <a:schemeClr val="bg1">
                    <a:lumMod val="85000"/>
                  </a:schemeClr>
                </a:solidFill>
                <a:latin typeface="Nunito Sans" pitchFamily="2" charset="0"/>
              </a:rPr>
              <a:t>Pradosh</a:t>
            </a:r>
            <a:r>
              <a:rPr lang="en-US" sz="1400" dirty="0">
                <a:solidFill>
                  <a:schemeClr val="bg1">
                    <a:lumMod val="85000"/>
                  </a:schemeClr>
                </a:solidFill>
                <a:latin typeface="Nunito Sans" pitchFamily="2" charset="0"/>
              </a:rPr>
              <a:t> </a:t>
            </a:r>
            <a:r>
              <a:rPr lang="en-US" sz="1400" dirty="0" err="1">
                <a:solidFill>
                  <a:schemeClr val="bg1">
                    <a:lumMod val="85000"/>
                  </a:schemeClr>
                </a:solidFill>
                <a:latin typeface="Nunito Sans" pitchFamily="2" charset="0"/>
              </a:rPr>
              <a:t>Sivaramkumar</a:t>
            </a:r>
            <a:endParaRPr lang="en-US" sz="1400" dirty="0">
              <a:solidFill>
                <a:schemeClr val="bg1">
                  <a:lumMod val="85000"/>
                </a:schemeClr>
              </a:solidFill>
              <a:latin typeface="Nunito Sans" pitchFamily="2" charset="0"/>
            </a:endParaRPr>
          </a:p>
          <a:p>
            <a:pPr algn="l">
              <a:lnSpc>
                <a:spcPct val="120000"/>
              </a:lnSpc>
            </a:pPr>
            <a:r>
              <a:rPr lang="en-US" sz="1400" dirty="0">
                <a:solidFill>
                  <a:schemeClr val="bg1">
                    <a:lumMod val="85000"/>
                  </a:schemeClr>
                </a:solidFill>
                <a:latin typeface="Nunito Sans" pitchFamily="2" charset="0"/>
              </a:rPr>
              <a:t>Paridhi Agarwal</a:t>
            </a:r>
          </a:p>
          <a:p>
            <a:pPr algn="l">
              <a:lnSpc>
                <a:spcPct val="120000"/>
              </a:lnSpc>
            </a:pPr>
            <a:r>
              <a:rPr lang="en-US" sz="1400" dirty="0">
                <a:solidFill>
                  <a:schemeClr val="bg1">
                    <a:lumMod val="85000"/>
                  </a:schemeClr>
                </a:solidFill>
                <a:latin typeface="Nunito Sans" pitchFamily="2" charset="0"/>
              </a:rPr>
              <a:t>Abhinav </a:t>
            </a:r>
            <a:r>
              <a:rPr lang="en-US" sz="1400" dirty="0" err="1">
                <a:solidFill>
                  <a:schemeClr val="bg1">
                    <a:lumMod val="85000"/>
                  </a:schemeClr>
                </a:solidFill>
                <a:latin typeface="Nunito Sans" pitchFamily="2" charset="0"/>
              </a:rPr>
              <a:t>Jella</a:t>
            </a:r>
            <a:endParaRPr lang="en-US" sz="1400" dirty="0">
              <a:solidFill>
                <a:schemeClr val="bg1">
                  <a:lumMod val="85000"/>
                </a:schemeClr>
              </a:solidFill>
              <a:latin typeface="Nunito Sans" pitchFamily="2" charset="0"/>
            </a:endParaRPr>
          </a:p>
          <a:p>
            <a:pPr algn="l">
              <a:lnSpc>
                <a:spcPct val="120000"/>
              </a:lnSpc>
            </a:pPr>
            <a:endParaRPr lang="en-IN" sz="1400" dirty="0">
              <a:solidFill>
                <a:schemeClr val="bg1">
                  <a:lumMod val="85000"/>
                </a:schemeClr>
              </a:solidFill>
              <a:latin typeface="Nunito Sans" pitchFamily="2" charset="0"/>
            </a:endParaRPr>
          </a:p>
        </p:txBody>
      </p:sp>
    </p:spTree>
    <p:extLst>
      <p:ext uri="{BB962C8B-B14F-4D97-AF65-F5344CB8AC3E}">
        <p14:creationId xmlns:p14="http://schemas.microsoft.com/office/powerpoint/2010/main" val="240307993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750"/>
                                        <p:tgtEl>
                                          <p:spTgt spid="6"/>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750"/>
                                        <p:tgtEl>
                                          <p:spTgt spid="23"/>
                                        </p:tgtEl>
                                      </p:cBhvr>
                                    </p:animEffect>
                                  </p:childTnLst>
                                </p:cTn>
                              </p:par>
                              <p:par>
                                <p:cTn id="14" presetID="10" presetClass="entr" presetSubtype="0" fill="hold" nodeType="withEffect">
                                  <p:stCondLst>
                                    <p:cond delay="125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750"/>
                                        <p:tgtEl>
                                          <p:spTgt spid="12"/>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3" grpId="0"/>
      <p:bldP spid="11" grpId="0"/>
      <p:bldP spid="12" grpId="0"/>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A4C5C2D-8E7D-46ED-A7AD-DE40CF0056F1}"/>
              </a:ext>
            </a:extLst>
          </p:cNvPr>
          <p:cNvSpPr txBox="1">
            <a:spLocks/>
          </p:cNvSpPr>
          <p:nvPr/>
        </p:nvSpPr>
        <p:spPr>
          <a:xfrm>
            <a:off x="323849" y="421139"/>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b="1" dirty="0">
                <a:solidFill>
                  <a:srgbClr val="BA8CDC"/>
                </a:solidFill>
                <a:latin typeface="Nunito Sans" pitchFamily="2" charset="0"/>
              </a:rPr>
              <a:t>Problem Statement</a:t>
            </a:r>
          </a:p>
        </p:txBody>
      </p:sp>
      <p:sp>
        <p:nvSpPr>
          <p:cNvPr id="6" name="Title 1">
            <a:extLst>
              <a:ext uri="{FF2B5EF4-FFF2-40B4-BE49-F238E27FC236}">
                <a16:creationId xmlns:a16="http://schemas.microsoft.com/office/drawing/2014/main" id="{0A8BB20E-0D36-4A8F-8BE3-235453334F6F}"/>
              </a:ext>
            </a:extLst>
          </p:cNvPr>
          <p:cNvSpPr txBox="1">
            <a:spLocks/>
          </p:cNvSpPr>
          <p:nvPr/>
        </p:nvSpPr>
        <p:spPr>
          <a:xfrm>
            <a:off x="4935958" y="2532466"/>
            <a:ext cx="5976118" cy="87569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400" dirty="0">
                <a:solidFill>
                  <a:schemeClr val="bg1">
                    <a:lumMod val="85000"/>
                  </a:schemeClr>
                </a:solidFill>
                <a:latin typeface="Nunito Sans" pitchFamily="2" charset="0"/>
              </a:rPr>
              <a:t>The BIOS - 1 is an advanced, scalable, autonomous, and self-sustaining space plantation pod system. Built for a team of six astronauts, BIOS - 1 can run on both, spacecrafts, and terrain. It employs the method of hydroponics with gravity-inducing rotation to grow plants and each plant growing “pod” is automatically monitored</a:t>
            </a:r>
            <a:r>
              <a:rPr lang="en-IN" sz="1400" dirty="0">
                <a:solidFill>
                  <a:schemeClr val="bg1">
                    <a:lumMod val="85000"/>
                  </a:schemeClr>
                </a:solidFill>
                <a:latin typeface="Nunito Sans" pitchFamily="2" charset="0"/>
              </a:rPr>
              <a:t> by our neural system, the CAPS (refer main presentation/ project report)</a:t>
            </a:r>
            <a:endParaRPr lang="en-US" sz="1400" dirty="0">
              <a:solidFill>
                <a:schemeClr val="bg1">
                  <a:lumMod val="85000"/>
                </a:schemeClr>
              </a:solidFill>
              <a:latin typeface="Nunito Sans" pitchFamily="2" charset="0"/>
            </a:endParaRPr>
          </a:p>
        </p:txBody>
      </p:sp>
      <p:pic>
        <p:nvPicPr>
          <p:cNvPr id="12" name="Picture 11" descr="Logo&#10;&#10;Description automatically generated with medium confidence">
            <a:extLst>
              <a:ext uri="{FF2B5EF4-FFF2-40B4-BE49-F238E27FC236}">
                <a16:creationId xmlns:a16="http://schemas.microsoft.com/office/drawing/2014/main" id="{9A240EB3-DC95-4C52-9093-E67A78BCC918}"/>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1128437" y="6223283"/>
            <a:ext cx="351047" cy="353053"/>
          </a:xfrm>
          <a:prstGeom prst="rect">
            <a:avLst/>
          </a:prstGeom>
        </p:spPr>
      </p:pic>
      <p:pic>
        <p:nvPicPr>
          <p:cNvPr id="2" name="Picture 1" descr="Diagram&#10;&#10;Description automatically generated">
            <a:extLst>
              <a:ext uri="{FF2B5EF4-FFF2-40B4-BE49-F238E27FC236}">
                <a16:creationId xmlns:a16="http://schemas.microsoft.com/office/drawing/2014/main" id="{F3A459AC-5482-40CC-9DF8-8B446ACC7D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53258" y="6223283"/>
            <a:ext cx="387345" cy="387345"/>
          </a:xfrm>
          <a:prstGeom prst="rect">
            <a:avLst/>
          </a:prstGeom>
        </p:spPr>
      </p:pic>
      <p:sp>
        <p:nvSpPr>
          <p:cNvPr id="8" name="Title 1">
            <a:extLst>
              <a:ext uri="{FF2B5EF4-FFF2-40B4-BE49-F238E27FC236}">
                <a16:creationId xmlns:a16="http://schemas.microsoft.com/office/drawing/2014/main" id="{22CD438D-8F37-4EAE-982D-75C793A5A087}"/>
              </a:ext>
            </a:extLst>
          </p:cNvPr>
          <p:cNvSpPr txBox="1">
            <a:spLocks/>
          </p:cNvSpPr>
          <p:nvPr/>
        </p:nvSpPr>
        <p:spPr>
          <a:xfrm>
            <a:off x="334151" y="1742092"/>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b="1" dirty="0">
                <a:solidFill>
                  <a:srgbClr val="BA8CDC"/>
                </a:solidFill>
                <a:latin typeface="Nunito Sans" pitchFamily="2" charset="0"/>
              </a:rPr>
              <a:t>Overview</a:t>
            </a:r>
          </a:p>
        </p:txBody>
      </p:sp>
      <p:sp>
        <p:nvSpPr>
          <p:cNvPr id="9" name="Title 1">
            <a:extLst>
              <a:ext uri="{FF2B5EF4-FFF2-40B4-BE49-F238E27FC236}">
                <a16:creationId xmlns:a16="http://schemas.microsoft.com/office/drawing/2014/main" id="{BC7C6212-4C15-46E9-89E4-30700E4EEDE8}"/>
              </a:ext>
            </a:extLst>
          </p:cNvPr>
          <p:cNvSpPr txBox="1">
            <a:spLocks/>
          </p:cNvSpPr>
          <p:nvPr/>
        </p:nvSpPr>
        <p:spPr>
          <a:xfrm>
            <a:off x="4935958" y="586542"/>
            <a:ext cx="5976118" cy="35305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400" dirty="0">
                <a:solidFill>
                  <a:schemeClr val="bg1">
                    <a:lumMod val="85000"/>
                  </a:schemeClr>
                </a:solidFill>
                <a:latin typeface="Nunito Sans" pitchFamily="2" charset="0"/>
              </a:rPr>
              <a:t>“Have seeds will travel”</a:t>
            </a:r>
            <a:endParaRPr lang="en-IN" sz="1400" dirty="0">
              <a:solidFill>
                <a:schemeClr val="bg1">
                  <a:lumMod val="85000"/>
                </a:schemeClr>
              </a:solidFill>
              <a:latin typeface="Nunito Sans" pitchFamily="2" charset="0"/>
            </a:endParaRPr>
          </a:p>
        </p:txBody>
      </p:sp>
      <p:sp>
        <p:nvSpPr>
          <p:cNvPr id="10" name="Title 1">
            <a:extLst>
              <a:ext uri="{FF2B5EF4-FFF2-40B4-BE49-F238E27FC236}">
                <a16:creationId xmlns:a16="http://schemas.microsoft.com/office/drawing/2014/main" id="{2C1A73CC-0D87-4F08-83ED-95D74FAC3121}"/>
              </a:ext>
            </a:extLst>
          </p:cNvPr>
          <p:cNvSpPr txBox="1">
            <a:spLocks/>
          </p:cNvSpPr>
          <p:nvPr/>
        </p:nvSpPr>
        <p:spPr>
          <a:xfrm>
            <a:off x="334151" y="220272"/>
            <a:ext cx="4283432" cy="10109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050" dirty="0">
                <a:solidFill>
                  <a:schemeClr val="bg1">
                    <a:lumMod val="85000"/>
                  </a:schemeClr>
                </a:solidFill>
                <a:latin typeface="Nunito Sans" pitchFamily="2" charset="0"/>
              </a:rPr>
              <a:t>THE SOLUTION WE ADDRESS</a:t>
            </a:r>
            <a:endParaRPr lang="en-IN" sz="1050" baseline="30000" dirty="0">
              <a:solidFill>
                <a:schemeClr val="bg1">
                  <a:lumMod val="85000"/>
                </a:schemeClr>
              </a:solidFill>
              <a:latin typeface="Nunito Sans" pitchFamily="2" charset="0"/>
            </a:endParaRPr>
          </a:p>
        </p:txBody>
      </p:sp>
      <p:sp>
        <p:nvSpPr>
          <p:cNvPr id="13" name="Title 1">
            <a:extLst>
              <a:ext uri="{FF2B5EF4-FFF2-40B4-BE49-F238E27FC236}">
                <a16:creationId xmlns:a16="http://schemas.microsoft.com/office/drawing/2014/main" id="{C58D76DD-1883-4DC4-AD16-18BBC53A3783}"/>
              </a:ext>
            </a:extLst>
          </p:cNvPr>
          <p:cNvSpPr txBox="1">
            <a:spLocks/>
          </p:cNvSpPr>
          <p:nvPr/>
        </p:nvSpPr>
        <p:spPr>
          <a:xfrm>
            <a:off x="334151" y="1560716"/>
            <a:ext cx="4283432" cy="10109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050" dirty="0">
                <a:solidFill>
                  <a:schemeClr val="bg1">
                    <a:lumMod val="85000"/>
                  </a:schemeClr>
                </a:solidFill>
                <a:latin typeface="Nunito Sans" pitchFamily="2" charset="0"/>
              </a:rPr>
              <a:t>THE SOLUTION WE PROPOSE</a:t>
            </a:r>
            <a:endParaRPr lang="en-IN" sz="1050" baseline="30000" dirty="0">
              <a:solidFill>
                <a:schemeClr val="bg1">
                  <a:lumMod val="85000"/>
                </a:schemeClr>
              </a:solidFill>
              <a:latin typeface="Nunito Sans" pitchFamily="2" charset="0"/>
            </a:endParaRPr>
          </a:p>
        </p:txBody>
      </p:sp>
      <p:pic>
        <p:nvPicPr>
          <p:cNvPr id="17" name="Picture 16">
            <a:extLst>
              <a:ext uri="{FF2B5EF4-FFF2-40B4-BE49-F238E27FC236}">
                <a16:creationId xmlns:a16="http://schemas.microsoft.com/office/drawing/2014/main" id="{A9A11AA6-223E-483B-9A31-D0405A35B65D}"/>
              </a:ext>
            </a:extLst>
          </p:cNvPr>
          <p:cNvPicPr>
            <a:picLocks noChangeAspect="1"/>
          </p:cNvPicPr>
          <p:nvPr/>
        </p:nvPicPr>
        <p:blipFill>
          <a:blip r:embed="rId4"/>
          <a:stretch>
            <a:fillRect/>
          </a:stretch>
        </p:blipFill>
        <p:spPr>
          <a:xfrm>
            <a:off x="291537" y="3429000"/>
            <a:ext cx="3707138" cy="3084637"/>
          </a:xfrm>
          <a:prstGeom prst="rect">
            <a:avLst/>
          </a:prstGeom>
        </p:spPr>
      </p:pic>
      <p:pic>
        <p:nvPicPr>
          <p:cNvPr id="19" name="Picture 18">
            <a:extLst>
              <a:ext uri="{FF2B5EF4-FFF2-40B4-BE49-F238E27FC236}">
                <a16:creationId xmlns:a16="http://schemas.microsoft.com/office/drawing/2014/main" id="{DFD989A8-C3D8-4FA8-8C19-B79C4EF489A7}"/>
              </a:ext>
            </a:extLst>
          </p:cNvPr>
          <p:cNvPicPr>
            <a:picLocks noChangeAspect="1"/>
          </p:cNvPicPr>
          <p:nvPr/>
        </p:nvPicPr>
        <p:blipFill>
          <a:blip r:embed="rId5"/>
          <a:stretch>
            <a:fillRect/>
          </a:stretch>
        </p:blipFill>
        <p:spPr>
          <a:xfrm>
            <a:off x="4072449" y="3464778"/>
            <a:ext cx="3426311" cy="2858925"/>
          </a:xfrm>
          <a:prstGeom prst="rect">
            <a:avLst/>
          </a:prstGeom>
        </p:spPr>
      </p:pic>
      <p:pic>
        <p:nvPicPr>
          <p:cNvPr id="1026" name="Picture 2">
            <a:extLst>
              <a:ext uri="{FF2B5EF4-FFF2-40B4-BE49-F238E27FC236}">
                <a16:creationId xmlns:a16="http://schemas.microsoft.com/office/drawing/2014/main" id="{86294FB6-1886-42ED-B284-46D4DE0F04D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10251" y="1030352"/>
            <a:ext cx="8882893" cy="6863548"/>
          </a:xfrm>
          <a:prstGeom prst="rect">
            <a:avLst/>
          </a:prstGeom>
          <a:noFill/>
        </p:spPr>
      </p:pic>
    </p:spTree>
    <p:extLst>
      <p:ext uri="{BB962C8B-B14F-4D97-AF65-F5344CB8AC3E}">
        <p14:creationId xmlns:p14="http://schemas.microsoft.com/office/powerpoint/2010/main" val="8530000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750"/>
                                        <p:tgtEl>
                                          <p:spTgt spid="6"/>
                                        </p:tgtEl>
                                      </p:cBhvr>
                                    </p:animEffect>
                                  </p:childTnLst>
                                </p:cTn>
                              </p:par>
                              <p:par>
                                <p:cTn id="12" presetID="10" presetClass="entr" presetSubtype="0" fill="hold" nodeType="withEffect">
                                  <p:stCondLst>
                                    <p:cond delay="125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childTnLst>
                                </p:cTn>
                              </p:par>
                            </p:childTnLst>
                          </p:cTn>
                        </p:par>
                        <p:par>
                          <p:cTn id="15" fill="hold">
                            <p:stCondLst>
                              <p:cond delay="2500"/>
                            </p:stCondLst>
                            <p:childTnLst>
                              <p:par>
                                <p:cTn id="16" presetID="10"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750"/>
                                        <p:tgtEl>
                                          <p:spTgt spid="8"/>
                                        </p:tgtEl>
                                      </p:cBhvr>
                                    </p:animEffect>
                                  </p:childTnLst>
                                </p:cTn>
                              </p:par>
                            </p:childTnLst>
                          </p:cTn>
                        </p:par>
                        <p:par>
                          <p:cTn id="19" fill="hold">
                            <p:stCondLst>
                              <p:cond delay="3250"/>
                            </p:stCondLst>
                            <p:childTnLst>
                              <p:par>
                                <p:cTn id="20" presetID="10"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750"/>
                                        <p:tgtEl>
                                          <p:spTgt spid="9"/>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750"/>
                                        <p:tgtEl>
                                          <p:spTgt spid="10"/>
                                        </p:tgtEl>
                                      </p:cBhvr>
                                    </p:animEffect>
                                  </p:childTnLst>
                                </p:cTn>
                              </p:par>
                              <p:par>
                                <p:cTn id="26" presetID="10" presetClass="entr" presetSubtype="0" fill="hold" grpId="0" nodeType="withEffect">
                                  <p:stCondLst>
                                    <p:cond delay="25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7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p:bldP spid="10"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A4C5C2D-8E7D-46ED-A7AD-DE40CF0056F1}"/>
              </a:ext>
            </a:extLst>
          </p:cNvPr>
          <p:cNvSpPr txBox="1">
            <a:spLocks/>
          </p:cNvSpPr>
          <p:nvPr/>
        </p:nvSpPr>
        <p:spPr>
          <a:xfrm>
            <a:off x="323849" y="421139"/>
            <a:ext cx="4657725" cy="609213"/>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b="1" dirty="0">
                <a:solidFill>
                  <a:srgbClr val="BA8CDC"/>
                </a:solidFill>
                <a:latin typeface="Nunito Sans" pitchFamily="2" charset="0"/>
              </a:rPr>
              <a:t>So, how is our solution different?</a:t>
            </a:r>
          </a:p>
        </p:txBody>
      </p:sp>
      <p:pic>
        <p:nvPicPr>
          <p:cNvPr id="12" name="Picture 11" descr="Logo&#10;&#10;Description automatically generated with medium confidence">
            <a:extLst>
              <a:ext uri="{FF2B5EF4-FFF2-40B4-BE49-F238E27FC236}">
                <a16:creationId xmlns:a16="http://schemas.microsoft.com/office/drawing/2014/main" id="{9A240EB3-DC95-4C52-9093-E67A78BCC918}"/>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1128437" y="6223283"/>
            <a:ext cx="351047" cy="353053"/>
          </a:xfrm>
          <a:prstGeom prst="rect">
            <a:avLst/>
          </a:prstGeom>
        </p:spPr>
      </p:pic>
      <p:pic>
        <p:nvPicPr>
          <p:cNvPr id="2" name="Picture 1" descr="Diagram&#10;&#10;Description automatically generated">
            <a:extLst>
              <a:ext uri="{FF2B5EF4-FFF2-40B4-BE49-F238E27FC236}">
                <a16:creationId xmlns:a16="http://schemas.microsoft.com/office/drawing/2014/main" id="{F3A459AC-5482-40CC-9DF8-8B446ACC7D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53258" y="6223283"/>
            <a:ext cx="387345" cy="387345"/>
          </a:xfrm>
          <a:prstGeom prst="rect">
            <a:avLst/>
          </a:prstGeom>
        </p:spPr>
      </p:pic>
      <p:sp>
        <p:nvSpPr>
          <p:cNvPr id="8" name="Title 1">
            <a:extLst>
              <a:ext uri="{FF2B5EF4-FFF2-40B4-BE49-F238E27FC236}">
                <a16:creationId xmlns:a16="http://schemas.microsoft.com/office/drawing/2014/main" id="{22CD438D-8F37-4EAE-982D-75C793A5A087}"/>
              </a:ext>
            </a:extLst>
          </p:cNvPr>
          <p:cNvSpPr txBox="1">
            <a:spLocks/>
          </p:cNvSpPr>
          <p:nvPr/>
        </p:nvSpPr>
        <p:spPr>
          <a:xfrm>
            <a:off x="334151" y="1933413"/>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b="1" dirty="0">
                <a:solidFill>
                  <a:srgbClr val="EF904F"/>
                </a:solidFill>
                <a:latin typeface="Nunito Sans" pitchFamily="2" charset="0"/>
              </a:rPr>
              <a:t>Future Improvements</a:t>
            </a:r>
          </a:p>
        </p:txBody>
      </p:sp>
      <p:sp>
        <p:nvSpPr>
          <p:cNvPr id="9" name="Title 1">
            <a:extLst>
              <a:ext uri="{FF2B5EF4-FFF2-40B4-BE49-F238E27FC236}">
                <a16:creationId xmlns:a16="http://schemas.microsoft.com/office/drawing/2014/main" id="{BC7C6212-4C15-46E9-89E4-30700E4EEDE8}"/>
              </a:ext>
            </a:extLst>
          </p:cNvPr>
          <p:cNvSpPr txBox="1">
            <a:spLocks/>
          </p:cNvSpPr>
          <p:nvPr/>
        </p:nvSpPr>
        <p:spPr>
          <a:xfrm>
            <a:off x="5026279" y="587828"/>
            <a:ext cx="6914324" cy="4730587"/>
          </a:xfrm>
          <a:prstGeom prst="rect">
            <a:avLst/>
          </a:prstGeom>
        </p:spPr>
        <p:txBody>
          <a:bodyPr vert="horz" lIns="91440" tIns="45720" rIns="91440" bIns="45720" numCol="2" spcCol="25200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400" dirty="0">
                <a:solidFill>
                  <a:schemeClr val="bg1">
                    <a:lumMod val="85000"/>
                  </a:schemeClr>
                </a:solidFill>
                <a:latin typeface="Nunito Sans" pitchFamily="2" charset="0"/>
              </a:rPr>
              <a:t>The BIOS-1 uses a maglev motor to rotate the inner module which produces artificial gravity radially outwards causing the pods to face inwards. This gravity is used to help the hydro drip system deliver water to the plants and to assist the roots in aligning themselves. The hydro drip system uses semi-permeable membranes along with a centrifugal pump and electronically controlled check valves to deliver water to the plants.   The pods are on a free axle which allows them to easily align themselves upwards in the presence of microgravity on the surface of celestial bodies. The lights and sensors are placed on the axle which ensures that they are always facing the plant regardless of the pods' orientation. The BIOS-1 lighting system not only provides light to be used as a source of energy for photosynthesis but also for the process of photomorphogenesis which optimizes plant growth and other physiological processes by taking advantage of the adjustable spectrum LED grow lights and controlling the quantity, wavelength and duration of light a particular plant receives. We have an onboard computerized automated production system (CAPS) that controls all the processes of the BIOS-1 and records all the incoming data from various sensors which it runs through a neural network in order to make better future decisions.</a:t>
            </a:r>
            <a:endParaRPr lang="en-IN" sz="1400" dirty="0">
              <a:solidFill>
                <a:schemeClr val="bg1">
                  <a:lumMod val="85000"/>
                </a:schemeClr>
              </a:solidFill>
              <a:latin typeface="Nunito Sans" pitchFamily="2" charset="0"/>
            </a:endParaRPr>
          </a:p>
        </p:txBody>
      </p:sp>
      <p:sp>
        <p:nvSpPr>
          <p:cNvPr id="13" name="Title 1">
            <a:extLst>
              <a:ext uri="{FF2B5EF4-FFF2-40B4-BE49-F238E27FC236}">
                <a16:creationId xmlns:a16="http://schemas.microsoft.com/office/drawing/2014/main" id="{C58D76DD-1883-4DC4-AD16-18BBC53A3783}"/>
              </a:ext>
            </a:extLst>
          </p:cNvPr>
          <p:cNvSpPr txBox="1">
            <a:spLocks/>
          </p:cNvSpPr>
          <p:nvPr/>
        </p:nvSpPr>
        <p:spPr>
          <a:xfrm>
            <a:off x="334151" y="1741877"/>
            <a:ext cx="4283432" cy="101094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050" dirty="0">
                <a:solidFill>
                  <a:schemeClr val="bg1">
                    <a:lumMod val="85000"/>
                  </a:schemeClr>
                </a:solidFill>
                <a:latin typeface="Nunito Sans" pitchFamily="2" charset="0"/>
              </a:rPr>
              <a:t>THE SOLUTION WE PROPOSE</a:t>
            </a:r>
            <a:endParaRPr lang="en-IN" sz="1050" baseline="30000" dirty="0">
              <a:solidFill>
                <a:schemeClr val="bg1">
                  <a:lumMod val="85000"/>
                </a:schemeClr>
              </a:solidFill>
              <a:latin typeface="Nunito Sans" pitchFamily="2" charset="0"/>
            </a:endParaRPr>
          </a:p>
        </p:txBody>
      </p:sp>
      <p:sp>
        <p:nvSpPr>
          <p:cNvPr id="11" name="Title 1">
            <a:extLst>
              <a:ext uri="{FF2B5EF4-FFF2-40B4-BE49-F238E27FC236}">
                <a16:creationId xmlns:a16="http://schemas.microsoft.com/office/drawing/2014/main" id="{E1DB6E28-1B7D-47D4-8B9F-7CA139BDFD9C}"/>
              </a:ext>
            </a:extLst>
          </p:cNvPr>
          <p:cNvSpPr txBox="1">
            <a:spLocks/>
          </p:cNvSpPr>
          <p:nvPr/>
        </p:nvSpPr>
        <p:spPr>
          <a:xfrm>
            <a:off x="410737" y="2734162"/>
            <a:ext cx="3563034" cy="2942219"/>
          </a:xfrm>
          <a:prstGeom prst="rect">
            <a:avLst/>
          </a:prstGeom>
        </p:spPr>
        <p:txBody>
          <a:bodyPr vert="horz" lIns="91440" tIns="45720" rIns="91440" bIns="45720" numCol="1" spcCol="25200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400050" indent="-400050" algn="l">
              <a:lnSpc>
                <a:spcPct val="120000"/>
              </a:lnSpc>
              <a:buFont typeface="+mj-lt"/>
              <a:buAutoNum type="romanUcPeriod"/>
            </a:pPr>
            <a:r>
              <a:rPr lang="en-US" sz="1400" dirty="0">
                <a:solidFill>
                  <a:schemeClr val="bg1">
                    <a:lumMod val="85000"/>
                  </a:schemeClr>
                </a:solidFill>
                <a:latin typeface="Nunito Sans" pitchFamily="2" charset="0"/>
              </a:rPr>
              <a:t>Adopt an aggressive primary role in portable space food production</a:t>
            </a:r>
          </a:p>
          <a:p>
            <a:pPr marL="400050" indent="-400050" algn="l">
              <a:lnSpc>
                <a:spcPct val="120000"/>
              </a:lnSpc>
              <a:buFont typeface="+mj-lt"/>
              <a:buAutoNum type="romanUcPeriod"/>
            </a:pPr>
            <a:r>
              <a:rPr lang="en-US" sz="1400" dirty="0">
                <a:solidFill>
                  <a:schemeClr val="bg1">
                    <a:lumMod val="85000"/>
                  </a:schemeClr>
                </a:solidFill>
                <a:latin typeface="Nunito Sans" pitchFamily="2" charset="0"/>
              </a:rPr>
              <a:t>BIOS – 2 to be fully autonomous, reducing the already meagre human involvement to none</a:t>
            </a:r>
          </a:p>
          <a:p>
            <a:pPr marL="400050" indent="-400050" algn="l">
              <a:lnSpc>
                <a:spcPct val="120000"/>
              </a:lnSpc>
              <a:buFont typeface="+mj-lt"/>
              <a:buAutoNum type="romanUcPeriod"/>
            </a:pPr>
            <a:r>
              <a:rPr lang="en-US" sz="1400" dirty="0">
                <a:solidFill>
                  <a:schemeClr val="bg1">
                    <a:lumMod val="85000"/>
                  </a:schemeClr>
                </a:solidFill>
                <a:latin typeface="Nunito Sans" pitchFamily="2" charset="0"/>
              </a:rPr>
              <a:t>Adopting aeroponics for more efficient production</a:t>
            </a:r>
          </a:p>
          <a:p>
            <a:pPr marL="400050" indent="-400050" algn="l">
              <a:lnSpc>
                <a:spcPct val="120000"/>
              </a:lnSpc>
              <a:buFont typeface="+mj-lt"/>
              <a:buAutoNum type="romanUcPeriod"/>
            </a:pPr>
            <a:r>
              <a:rPr lang="en-US" sz="1400" dirty="0">
                <a:solidFill>
                  <a:schemeClr val="bg1">
                    <a:lumMod val="85000"/>
                  </a:schemeClr>
                </a:solidFill>
                <a:latin typeface="Nunito Sans" pitchFamily="2" charset="0"/>
              </a:rPr>
              <a:t>An in-built composting system</a:t>
            </a:r>
          </a:p>
          <a:p>
            <a:pPr marL="400050" indent="-400050" algn="l">
              <a:lnSpc>
                <a:spcPct val="120000"/>
              </a:lnSpc>
              <a:buFont typeface="+mj-lt"/>
              <a:buAutoNum type="romanUcPeriod"/>
            </a:pPr>
            <a:r>
              <a:rPr lang="en-US" sz="1400" dirty="0">
                <a:solidFill>
                  <a:schemeClr val="bg1">
                    <a:lumMod val="85000"/>
                  </a:schemeClr>
                </a:solidFill>
                <a:latin typeface="Nunito Sans" pitchFamily="2" charset="0"/>
              </a:rPr>
              <a:t>Reducing design complexity for more efficient mass-production</a:t>
            </a:r>
          </a:p>
          <a:p>
            <a:pPr marL="400050" indent="-400050" algn="l">
              <a:lnSpc>
                <a:spcPct val="120000"/>
              </a:lnSpc>
              <a:buFont typeface="+mj-lt"/>
              <a:buAutoNum type="romanUcPeriod"/>
            </a:pPr>
            <a:r>
              <a:rPr lang="en-US" sz="1400" dirty="0">
                <a:solidFill>
                  <a:schemeClr val="bg1">
                    <a:lumMod val="85000"/>
                  </a:schemeClr>
                </a:solidFill>
                <a:latin typeface="Nunito Sans" pitchFamily="2" charset="0"/>
              </a:rPr>
              <a:t>Reducing dimensions</a:t>
            </a:r>
          </a:p>
        </p:txBody>
      </p:sp>
    </p:spTree>
    <p:extLst>
      <p:ext uri="{BB962C8B-B14F-4D97-AF65-F5344CB8AC3E}">
        <p14:creationId xmlns:p14="http://schemas.microsoft.com/office/powerpoint/2010/main" val="2886210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childTnLst>
                                </p:cTn>
                              </p:par>
                              <p:par>
                                <p:cTn id="8" presetID="10" presetClass="entr" presetSubtype="0" fill="hold" nodeType="withEffect">
                                  <p:stCondLst>
                                    <p:cond delay="125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par>
                          <p:cTn id="11" fill="hold">
                            <p:stCondLst>
                              <p:cond delay="1750"/>
                            </p:stCondLst>
                            <p:childTnLst>
                              <p:par>
                                <p:cTn id="12" presetID="10"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750"/>
                                        <p:tgtEl>
                                          <p:spTgt spid="8"/>
                                        </p:tgtEl>
                                      </p:cBhvr>
                                    </p:animEffect>
                                  </p:childTnLst>
                                </p:cTn>
                              </p:par>
                            </p:childTnLst>
                          </p:cTn>
                        </p:par>
                        <p:par>
                          <p:cTn id="15" fill="hold">
                            <p:stCondLst>
                              <p:cond delay="2500"/>
                            </p:stCondLst>
                            <p:childTnLst>
                              <p:par>
                                <p:cTn id="16" presetID="10" presetClass="entr" presetSubtype="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750"/>
                                        <p:tgtEl>
                                          <p:spTgt spid="9"/>
                                        </p:tgtEl>
                                      </p:cBhvr>
                                    </p:animEffect>
                                  </p:childTnLst>
                                </p:cTn>
                              </p:par>
                              <p:par>
                                <p:cTn id="19" presetID="10" presetClass="entr" presetSubtype="0" fill="hold" grpId="0" nodeType="withEffect">
                                  <p:stCondLst>
                                    <p:cond delay="25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750"/>
                                        <p:tgtEl>
                                          <p:spTgt spid="13"/>
                                        </p:tgtEl>
                                      </p:cBhvr>
                                    </p:animEffect>
                                  </p:childTnLst>
                                </p:cTn>
                              </p:par>
                            </p:childTnLst>
                          </p:cTn>
                        </p:par>
                        <p:par>
                          <p:cTn id="22" fill="hold">
                            <p:stCondLst>
                              <p:cond delay="3500"/>
                            </p:stCondLst>
                            <p:childTnLst>
                              <p:par>
                                <p:cTn id="23" presetID="10"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9" grpId="0"/>
      <p:bldP spid="13"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A4C5C2D-8E7D-46ED-A7AD-DE40CF0056F1}"/>
              </a:ext>
            </a:extLst>
          </p:cNvPr>
          <p:cNvSpPr txBox="1">
            <a:spLocks/>
          </p:cNvSpPr>
          <p:nvPr/>
        </p:nvSpPr>
        <p:spPr>
          <a:xfrm>
            <a:off x="7282878" y="114414"/>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2400" b="1" dirty="0">
                <a:solidFill>
                  <a:srgbClr val="EF904F"/>
                </a:solidFill>
                <a:latin typeface="Nunito Sans" pitchFamily="2" charset="0"/>
              </a:rPr>
              <a:t>Additional Information</a:t>
            </a:r>
          </a:p>
        </p:txBody>
      </p:sp>
      <p:sp>
        <p:nvSpPr>
          <p:cNvPr id="6" name="Title 1">
            <a:extLst>
              <a:ext uri="{FF2B5EF4-FFF2-40B4-BE49-F238E27FC236}">
                <a16:creationId xmlns:a16="http://schemas.microsoft.com/office/drawing/2014/main" id="{0A8BB20E-0D36-4A8F-8BE3-235453334F6F}"/>
              </a:ext>
            </a:extLst>
          </p:cNvPr>
          <p:cNvSpPr txBox="1">
            <a:spLocks/>
          </p:cNvSpPr>
          <p:nvPr/>
        </p:nvSpPr>
        <p:spPr>
          <a:xfrm>
            <a:off x="7073328" y="1218149"/>
            <a:ext cx="4867275" cy="232357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20000"/>
              </a:lnSpc>
            </a:pPr>
            <a:r>
              <a:rPr lang="en-US" sz="1400" dirty="0">
                <a:solidFill>
                  <a:schemeClr val="bg1">
                    <a:lumMod val="85000"/>
                  </a:schemeClr>
                </a:solidFill>
                <a:latin typeface="Nunito Sans" pitchFamily="2" charset="0"/>
              </a:rPr>
              <a:t>After we had the mentoring session their were some queries placed forwarded about our design by panel:, we have given a solution to all of them with the content we have on our previous slides but 1 question still remained and that was about heavy energy consumption when we are present in mars, for this problem the solution is very simple we won't be rotating the module in Martian surface as we only need rotation for Gravitropism and Mars already has enough gravitational force to ensure this. When we are on Martian surface, we only have to spend energy on maintaining the CAMPS</a:t>
            </a:r>
            <a:endParaRPr lang="en-IN" sz="1400" dirty="0">
              <a:solidFill>
                <a:schemeClr val="bg1">
                  <a:lumMod val="85000"/>
                </a:schemeClr>
              </a:solidFill>
              <a:latin typeface="Nunito Sans" pitchFamily="2" charset="0"/>
            </a:endParaRPr>
          </a:p>
        </p:txBody>
      </p:sp>
      <p:pic>
        <p:nvPicPr>
          <p:cNvPr id="24" name="Picture 23" descr="Logo&#10;&#10;Description automatically generated with medium confidence">
            <a:extLst>
              <a:ext uri="{FF2B5EF4-FFF2-40B4-BE49-F238E27FC236}">
                <a16:creationId xmlns:a16="http://schemas.microsoft.com/office/drawing/2014/main" id="{78BB9C7B-988B-4213-8912-55024722A637}"/>
              </a:ext>
            </a:extLst>
          </p:cNvPr>
          <p:cNvPicPr>
            <a:picLocks noChangeAspect="1"/>
          </p:cNvPicPr>
          <p:nvPr/>
        </p:nvPicPr>
        <p:blipFill>
          <a:blip r:embed="rId2">
            <a:lum bright="70000" contrast="-70000"/>
            <a:extLst>
              <a:ext uri="{28A0092B-C50C-407E-A947-70E740481C1C}">
                <a14:useLocalDpi xmlns:a14="http://schemas.microsoft.com/office/drawing/2010/main" val="0"/>
              </a:ext>
            </a:extLst>
          </a:blip>
          <a:stretch>
            <a:fillRect/>
          </a:stretch>
        </p:blipFill>
        <p:spPr>
          <a:xfrm>
            <a:off x="11128437" y="6223283"/>
            <a:ext cx="351047" cy="353053"/>
          </a:xfrm>
          <a:prstGeom prst="rect">
            <a:avLst/>
          </a:prstGeom>
        </p:spPr>
      </p:pic>
      <p:pic>
        <p:nvPicPr>
          <p:cNvPr id="2" name="Picture 1" descr="Diagram&#10;&#10;Description automatically generated">
            <a:extLst>
              <a:ext uri="{FF2B5EF4-FFF2-40B4-BE49-F238E27FC236}">
                <a16:creationId xmlns:a16="http://schemas.microsoft.com/office/drawing/2014/main" id="{0DD9E355-229F-4964-BC67-47ED1DE31D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53258" y="6223283"/>
            <a:ext cx="387345" cy="387345"/>
          </a:xfrm>
          <a:prstGeom prst="rect">
            <a:avLst/>
          </a:prstGeom>
        </p:spPr>
      </p:pic>
      <p:sp>
        <p:nvSpPr>
          <p:cNvPr id="8" name="Title 1">
            <a:extLst>
              <a:ext uri="{FF2B5EF4-FFF2-40B4-BE49-F238E27FC236}">
                <a16:creationId xmlns:a16="http://schemas.microsoft.com/office/drawing/2014/main" id="{8587126E-479E-4F10-9CBC-A6704736263A}"/>
              </a:ext>
            </a:extLst>
          </p:cNvPr>
          <p:cNvSpPr txBox="1">
            <a:spLocks/>
          </p:cNvSpPr>
          <p:nvPr/>
        </p:nvSpPr>
        <p:spPr>
          <a:xfrm>
            <a:off x="251397" y="851980"/>
            <a:ext cx="5976118" cy="8507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400" dirty="0">
                <a:solidFill>
                  <a:schemeClr val="bg1">
                    <a:lumMod val="85000"/>
                  </a:schemeClr>
                </a:solidFill>
                <a:latin typeface="Nunito Sans" pitchFamily="2" charset="0"/>
              </a:rPr>
              <a:t>The solution we propose to this challenge gives humanity a chance to enter a whole new era of revolution in every aspect of our life and become a multi-planetary specie.</a:t>
            </a:r>
          </a:p>
        </p:txBody>
      </p:sp>
      <p:sp>
        <p:nvSpPr>
          <p:cNvPr id="9" name="Title 1">
            <a:extLst>
              <a:ext uri="{FF2B5EF4-FFF2-40B4-BE49-F238E27FC236}">
                <a16:creationId xmlns:a16="http://schemas.microsoft.com/office/drawing/2014/main" id="{08E2F6CE-2BA6-4D79-BE9E-5086561722E4}"/>
              </a:ext>
            </a:extLst>
          </p:cNvPr>
          <p:cNvSpPr txBox="1">
            <a:spLocks/>
          </p:cNvSpPr>
          <p:nvPr/>
        </p:nvSpPr>
        <p:spPr>
          <a:xfrm>
            <a:off x="251397" y="351831"/>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10000"/>
              </a:lnSpc>
            </a:pPr>
            <a:r>
              <a:rPr lang="en-US" sz="1500" b="1" dirty="0">
                <a:solidFill>
                  <a:srgbClr val="BA8CDC"/>
                </a:solidFill>
                <a:latin typeface="Nunito Sans" pitchFamily="2" charset="0"/>
              </a:rPr>
              <a:t>What inspired your team to choose this challenge?</a:t>
            </a:r>
          </a:p>
        </p:txBody>
      </p:sp>
      <p:sp>
        <p:nvSpPr>
          <p:cNvPr id="11" name="Title 1">
            <a:extLst>
              <a:ext uri="{FF2B5EF4-FFF2-40B4-BE49-F238E27FC236}">
                <a16:creationId xmlns:a16="http://schemas.microsoft.com/office/drawing/2014/main" id="{7E9AA914-7A8D-4E3A-9BE3-CDBE72EEA163}"/>
              </a:ext>
            </a:extLst>
          </p:cNvPr>
          <p:cNvSpPr txBox="1">
            <a:spLocks/>
          </p:cNvSpPr>
          <p:nvPr/>
        </p:nvSpPr>
        <p:spPr>
          <a:xfrm>
            <a:off x="251397" y="2222680"/>
            <a:ext cx="5976118" cy="60921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400" dirty="0">
                <a:solidFill>
                  <a:schemeClr val="bg1">
                    <a:lumMod val="85000"/>
                  </a:schemeClr>
                </a:solidFill>
                <a:latin typeface="Nunito Sans" pitchFamily="2" charset="0"/>
              </a:rPr>
              <a:t>It solves one of the biggest problem we have in long term human planned space exploration, which is the lack of fresh nutritious food.</a:t>
            </a:r>
          </a:p>
        </p:txBody>
      </p:sp>
      <p:sp>
        <p:nvSpPr>
          <p:cNvPr id="12" name="Title 1">
            <a:extLst>
              <a:ext uri="{FF2B5EF4-FFF2-40B4-BE49-F238E27FC236}">
                <a16:creationId xmlns:a16="http://schemas.microsoft.com/office/drawing/2014/main" id="{2881057C-2305-44B2-A4C9-E97A2F1C2DA5}"/>
              </a:ext>
            </a:extLst>
          </p:cNvPr>
          <p:cNvSpPr txBox="1">
            <a:spLocks/>
          </p:cNvSpPr>
          <p:nvPr/>
        </p:nvSpPr>
        <p:spPr>
          <a:xfrm>
            <a:off x="251397" y="1737201"/>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500" b="1" dirty="0">
                <a:solidFill>
                  <a:srgbClr val="BA8CDC"/>
                </a:solidFill>
                <a:latin typeface="Nunito Sans" pitchFamily="2" charset="0"/>
              </a:rPr>
              <a:t>What problem does it solve?</a:t>
            </a:r>
          </a:p>
        </p:txBody>
      </p:sp>
      <p:sp>
        <p:nvSpPr>
          <p:cNvPr id="13" name="Title 1">
            <a:extLst>
              <a:ext uri="{FF2B5EF4-FFF2-40B4-BE49-F238E27FC236}">
                <a16:creationId xmlns:a16="http://schemas.microsoft.com/office/drawing/2014/main" id="{7B9B6053-0332-4414-936F-CEDBA4D18659}"/>
              </a:ext>
            </a:extLst>
          </p:cNvPr>
          <p:cNvSpPr txBox="1">
            <a:spLocks/>
          </p:cNvSpPr>
          <p:nvPr/>
        </p:nvSpPr>
        <p:spPr>
          <a:xfrm>
            <a:off x="251397" y="3124393"/>
            <a:ext cx="5976118" cy="60921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IN" sz="1400" dirty="0">
                <a:solidFill>
                  <a:schemeClr val="bg1">
                    <a:lumMod val="85000"/>
                  </a:schemeClr>
                </a:solidFill>
                <a:latin typeface="Nunito Sans" pitchFamily="2" charset="0"/>
              </a:rPr>
              <a:t>This gives people new hope, </a:t>
            </a:r>
            <a:r>
              <a:rPr lang="en-US" sz="1400" dirty="0">
                <a:solidFill>
                  <a:schemeClr val="bg1">
                    <a:lumMod val="85000"/>
                  </a:schemeClr>
                </a:solidFill>
                <a:latin typeface="Nunito Sans" pitchFamily="2" charset="0"/>
              </a:rPr>
              <a:t>and the opportunity limitless, endless.</a:t>
            </a:r>
          </a:p>
        </p:txBody>
      </p:sp>
      <p:sp>
        <p:nvSpPr>
          <p:cNvPr id="14" name="Title 1">
            <a:extLst>
              <a:ext uri="{FF2B5EF4-FFF2-40B4-BE49-F238E27FC236}">
                <a16:creationId xmlns:a16="http://schemas.microsoft.com/office/drawing/2014/main" id="{70F3E280-63D9-49CA-A598-3259344ABF59}"/>
              </a:ext>
            </a:extLst>
          </p:cNvPr>
          <p:cNvSpPr txBox="1">
            <a:spLocks/>
          </p:cNvSpPr>
          <p:nvPr/>
        </p:nvSpPr>
        <p:spPr>
          <a:xfrm>
            <a:off x="251397" y="2864112"/>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500" b="1" dirty="0">
                <a:solidFill>
                  <a:srgbClr val="BA8CDC"/>
                </a:solidFill>
                <a:latin typeface="Nunito Sans" pitchFamily="2" charset="0"/>
              </a:rPr>
              <a:t>What do people gain? Where is the opportunity?</a:t>
            </a:r>
          </a:p>
        </p:txBody>
      </p:sp>
      <p:sp>
        <p:nvSpPr>
          <p:cNvPr id="15" name="Title 1">
            <a:extLst>
              <a:ext uri="{FF2B5EF4-FFF2-40B4-BE49-F238E27FC236}">
                <a16:creationId xmlns:a16="http://schemas.microsoft.com/office/drawing/2014/main" id="{178BFF9E-83EB-4B49-BCF1-351514A33875}"/>
              </a:ext>
            </a:extLst>
          </p:cNvPr>
          <p:cNvSpPr txBox="1">
            <a:spLocks/>
          </p:cNvSpPr>
          <p:nvPr/>
        </p:nvSpPr>
        <p:spPr>
          <a:xfrm>
            <a:off x="251397" y="5980272"/>
            <a:ext cx="5976118" cy="60921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IN" sz="1400" dirty="0">
                <a:solidFill>
                  <a:schemeClr val="bg1">
                    <a:lumMod val="85000"/>
                  </a:schemeClr>
                </a:solidFill>
                <a:latin typeface="Nunito Sans" pitchFamily="2" charset="0"/>
              </a:rPr>
              <a:t>We used a tonne of research articles from multiple space agencies including NASA and JAXA to develop our plantation pods. Articles on plantations on the International Space Station (ISS) and experiments there on hydroponics helped us a lot.</a:t>
            </a:r>
            <a:br>
              <a:rPr lang="en-IN" sz="1400" dirty="0">
                <a:solidFill>
                  <a:schemeClr val="bg1">
                    <a:lumMod val="85000"/>
                  </a:schemeClr>
                </a:solidFill>
                <a:latin typeface="Nunito Sans" pitchFamily="2" charset="0"/>
              </a:rPr>
            </a:br>
            <a:br>
              <a:rPr lang="en-IN" sz="1400" dirty="0">
                <a:solidFill>
                  <a:schemeClr val="bg1">
                    <a:lumMod val="85000"/>
                  </a:schemeClr>
                </a:solidFill>
                <a:latin typeface="Nunito Sans" pitchFamily="2" charset="0"/>
              </a:rPr>
            </a:br>
            <a:r>
              <a:rPr lang="en-IN" sz="1400" dirty="0">
                <a:solidFill>
                  <a:schemeClr val="bg1">
                    <a:lumMod val="85000"/>
                  </a:schemeClr>
                </a:solidFill>
                <a:latin typeface="Nunito Sans" pitchFamily="2" charset="0"/>
              </a:rPr>
              <a:t>Not only this, but articles from these agencies also motivated us to improve and innovate in our power divisions.</a:t>
            </a:r>
            <a:endParaRPr lang="en-US" sz="1400" dirty="0">
              <a:solidFill>
                <a:schemeClr val="bg1">
                  <a:lumMod val="85000"/>
                </a:schemeClr>
              </a:solidFill>
              <a:latin typeface="Nunito Sans" pitchFamily="2" charset="0"/>
            </a:endParaRPr>
          </a:p>
        </p:txBody>
      </p:sp>
      <p:sp>
        <p:nvSpPr>
          <p:cNvPr id="16" name="Title 1">
            <a:extLst>
              <a:ext uri="{FF2B5EF4-FFF2-40B4-BE49-F238E27FC236}">
                <a16:creationId xmlns:a16="http://schemas.microsoft.com/office/drawing/2014/main" id="{993A40CC-E51E-400D-AC06-EBED02A52D37}"/>
              </a:ext>
            </a:extLst>
          </p:cNvPr>
          <p:cNvSpPr txBox="1">
            <a:spLocks/>
          </p:cNvSpPr>
          <p:nvPr/>
        </p:nvSpPr>
        <p:spPr>
          <a:xfrm>
            <a:off x="251397" y="4186756"/>
            <a:ext cx="4657725" cy="609213"/>
          </a:xfrm>
          <a:prstGeom prst="rect">
            <a:avLst/>
          </a:prstGeom>
        </p:spPr>
        <p:txBody>
          <a:bodyPr vert="horz" lIns="91440" tIns="45720" rIns="91440" bIns="45720" rtlCol="0" anchor="b">
            <a:normAutofit fontScale="6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b="1" dirty="0">
                <a:solidFill>
                  <a:srgbClr val="BA8CDC"/>
                </a:solidFill>
                <a:latin typeface="Nunito Sans" pitchFamily="2" charset="0"/>
              </a:rPr>
              <a:t>How did using data from one or more of the 10 space partner agencies make your solution possible?</a:t>
            </a:r>
          </a:p>
        </p:txBody>
      </p:sp>
      <p:sp>
        <p:nvSpPr>
          <p:cNvPr id="17" name="Title 1">
            <a:extLst>
              <a:ext uri="{FF2B5EF4-FFF2-40B4-BE49-F238E27FC236}">
                <a16:creationId xmlns:a16="http://schemas.microsoft.com/office/drawing/2014/main" id="{F733B6CB-E491-42A2-987D-BA90BB1991CA}"/>
              </a:ext>
            </a:extLst>
          </p:cNvPr>
          <p:cNvSpPr txBox="1">
            <a:spLocks/>
          </p:cNvSpPr>
          <p:nvPr/>
        </p:nvSpPr>
        <p:spPr>
          <a:xfrm>
            <a:off x="7073328" y="3985747"/>
            <a:ext cx="4867276" cy="60921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20000"/>
              </a:lnSpc>
            </a:pPr>
            <a:r>
              <a:rPr lang="en-IN" sz="1400" dirty="0">
                <a:solidFill>
                  <a:schemeClr val="bg1">
                    <a:lumMod val="85000"/>
                  </a:schemeClr>
                </a:solidFill>
                <a:latin typeface="Nunito Sans" pitchFamily="2" charset="0"/>
              </a:rPr>
              <a:t>Our </a:t>
            </a:r>
            <a:r>
              <a:rPr lang="en-US" sz="1400" dirty="0">
                <a:solidFill>
                  <a:schemeClr val="bg1">
                    <a:lumMod val="85000"/>
                  </a:schemeClr>
                </a:solidFill>
                <a:latin typeface="Nunito Sans" pitchFamily="2" charset="0"/>
              </a:rPr>
              <a:t>idea changes long term space exploration completely and helps humanity become tier-2 civilization.</a:t>
            </a:r>
          </a:p>
        </p:txBody>
      </p:sp>
      <p:sp>
        <p:nvSpPr>
          <p:cNvPr id="18" name="Title 1">
            <a:extLst>
              <a:ext uri="{FF2B5EF4-FFF2-40B4-BE49-F238E27FC236}">
                <a16:creationId xmlns:a16="http://schemas.microsoft.com/office/drawing/2014/main" id="{3F1B84D7-F6B1-4FB6-8652-8E2F5BED3FE1}"/>
              </a:ext>
            </a:extLst>
          </p:cNvPr>
          <p:cNvSpPr txBox="1">
            <a:spLocks/>
          </p:cNvSpPr>
          <p:nvPr/>
        </p:nvSpPr>
        <p:spPr>
          <a:xfrm>
            <a:off x="7282879" y="3473325"/>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1500" b="1" dirty="0">
                <a:solidFill>
                  <a:srgbClr val="BA8CDC"/>
                </a:solidFill>
                <a:latin typeface="Nunito Sans" pitchFamily="2" charset="0"/>
              </a:rPr>
              <a:t>What will your idea change?</a:t>
            </a:r>
          </a:p>
        </p:txBody>
      </p:sp>
    </p:spTree>
    <p:extLst>
      <p:ext uri="{BB962C8B-B14F-4D97-AF65-F5344CB8AC3E}">
        <p14:creationId xmlns:p14="http://schemas.microsoft.com/office/powerpoint/2010/main" val="33755403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750"/>
                                        <p:tgtEl>
                                          <p:spTgt spid="6"/>
                                        </p:tgtEl>
                                      </p:cBhvr>
                                    </p:animEffect>
                                  </p:childTnLst>
                                </p:cTn>
                              </p:par>
                              <p:par>
                                <p:cTn id="11" presetID="10" presetClass="entr" presetSubtype="0" fill="hold" nodeType="withEffect">
                                  <p:stCondLst>
                                    <p:cond delay="125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childTnLst>
                          </p:cTn>
                        </p:par>
                        <p:par>
                          <p:cTn id="14" fill="hold">
                            <p:stCondLst>
                              <p:cond delay="1750"/>
                            </p:stCondLst>
                            <p:childTnLst>
                              <p:par>
                                <p:cTn id="15" presetID="10"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750"/>
                                        <p:tgtEl>
                                          <p:spTgt spid="8"/>
                                        </p:tgtEl>
                                      </p:cBhvr>
                                    </p:animEffect>
                                  </p:childTnLst>
                                </p:cTn>
                              </p:par>
                            </p:childTnLst>
                          </p:cTn>
                        </p:par>
                        <p:par>
                          <p:cTn id="18" fill="hold">
                            <p:stCondLst>
                              <p:cond delay="2500"/>
                            </p:stCondLst>
                            <p:childTnLst>
                              <p:par>
                                <p:cTn id="19" presetID="10" presetClass="entr" presetSubtype="0"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750"/>
                                        <p:tgtEl>
                                          <p:spTgt spid="9"/>
                                        </p:tgtEl>
                                      </p:cBhvr>
                                    </p:animEffect>
                                  </p:childTnLst>
                                </p:cTn>
                              </p:par>
                            </p:childTnLst>
                          </p:cTn>
                        </p:par>
                        <p:par>
                          <p:cTn id="22" fill="hold">
                            <p:stCondLst>
                              <p:cond delay="3250"/>
                            </p:stCondLst>
                            <p:childTnLst>
                              <p:par>
                                <p:cTn id="23" presetID="10"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750"/>
                                        <p:tgtEl>
                                          <p:spTgt spid="11"/>
                                        </p:tgtEl>
                                      </p:cBhvr>
                                    </p:animEffect>
                                  </p:childTnLst>
                                </p:cTn>
                              </p:par>
                            </p:childTnLst>
                          </p:cTn>
                        </p:par>
                        <p:par>
                          <p:cTn id="26" fill="hold">
                            <p:stCondLst>
                              <p:cond delay="4000"/>
                            </p:stCondLst>
                            <p:childTnLst>
                              <p:par>
                                <p:cTn id="27" presetID="10" presetClass="entr" presetSubtype="0"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750"/>
                                        <p:tgtEl>
                                          <p:spTgt spid="12"/>
                                        </p:tgtEl>
                                      </p:cBhvr>
                                    </p:animEffect>
                                  </p:childTnLst>
                                </p:cTn>
                              </p:par>
                            </p:childTnLst>
                          </p:cTn>
                        </p:par>
                        <p:par>
                          <p:cTn id="30" fill="hold">
                            <p:stCondLst>
                              <p:cond delay="4750"/>
                            </p:stCondLst>
                            <p:childTnLst>
                              <p:par>
                                <p:cTn id="31" presetID="10"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750"/>
                                        <p:tgtEl>
                                          <p:spTgt spid="13"/>
                                        </p:tgtEl>
                                      </p:cBhvr>
                                    </p:animEffect>
                                  </p:childTnLst>
                                </p:cTn>
                              </p:par>
                            </p:childTnLst>
                          </p:cTn>
                        </p:par>
                        <p:par>
                          <p:cTn id="34" fill="hold">
                            <p:stCondLst>
                              <p:cond delay="5500"/>
                            </p:stCondLst>
                            <p:childTnLst>
                              <p:par>
                                <p:cTn id="35" presetID="10" presetClass="entr" presetSubtype="0" fill="hold" grpId="0" nodeType="after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750"/>
                                        <p:tgtEl>
                                          <p:spTgt spid="14"/>
                                        </p:tgtEl>
                                      </p:cBhvr>
                                    </p:animEffect>
                                  </p:childTnLst>
                                </p:cTn>
                              </p:par>
                            </p:childTnLst>
                          </p:cTn>
                        </p:par>
                        <p:par>
                          <p:cTn id="38" fill="hold">
                            <p:stCondLst>
                              <p:cond delay="6250"/>
                            </p:stCondLst>
                            <p:childTnLst>
                              <p:par>
                                <p:cTn id="39" presetID="10" presetClass="entr" presetSubtype="0"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750"/>
                                        <p:tgtEl>
                                          <p:spTgt spid="15"/>
                                        </p:tgtEl>
                                      </p:cBhvr>
                                    </p:animEffect>
                                  </p:childTnLst>
                                </p:cTn>
                              </p:par>
                            </p:childTnLst>
                          </p:cTn>
                        </p:par>
                        <p:par>
                          <p:cTn id="42" fill="hold">
                            <p:stCondLst>
                              <p:cond delay="7000"/>
                            </p:stCondLst>
                            <p:childTnLst>
                              <p:par>
                                <p:cTn id="43" presetID="10" presetClass="entr" presetSubtype="0" fill="hold" grpId="0" nodeType="after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750"/>
                                        <p:tgtEl>
                                          <p:spTgt spid="16"/>
                                        </p:tgtEl>
                                      </p:cBhvr>
                                    </p:animEffect>
                                  </p:childTnLst>
                                </p:cTn>
                              </p:par>
                            </p:childTnLst>
                          </p:cTn>
                        </p:par>
                        <p:par>
                          <p:cTn id="46" fill="hold">
                            <p:stCondLst>
                              <p:cond delay="7750"/>
                            </p:stCondLst>
                            <p:childTnLst>
                              <p:par>
                                <p:cTn id="47" presetID="10" presetClass="entr" presetSubtype="0" fill="hold" grpId="0" nodeType="after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750"/>
                                        <p:tgtEl>
                                          <p:spTgt spid="17"/>
                                        </p:tgtEl>
                                      </p:cBhvr>
                                    </p:animEffect>
                                  </p:childTnLst>
                                </p:cTn>
                              </p:par>
                            </p:childTnLst>
                          </p:cTn>
                        </p:par>
                        <p:par>
                          <p:cTn id="50" fill="hold">
                            <p:stCondLst>
                              <p:cond delay="8500"/>
                            </p:stCondLst>
                            <p:childTnLst>
                              <p:par>
                                <p:cTn id="51" presetID="10" presetClass="entr" presetSubtype="0" fill="hold" grpId="0" nodeType="after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p:bldP spid="11" grpId="0"/>
      <p:bldP spid="12" grpId="0"/>
      <p:bldP spid="13" grpId="0"/>
      <p:bldP spid="14" grpId="0"/>
      <p:bldP spid="15" grpId="0"/>
      <p:bldP spid="16" grpId="0"/>
      <p:bldP spid="17" grpId="0"/>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A4C5C2D-8E7D-46ED-A7AD-DE40CF0056F1}"/>
              </a:ext>
            </a:extLst>
          </p:cNvPr>
          <p:cNvSpPr txBox="1">
            <a:spLocks/>
          </p:cNvSpPr>
          <p:nvPr/>
        </p:nvSpPr>
        <p:spPr>
          <a:xfrm>
            <a:off x="7190208" y="2617291"/>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2400" b="1" dirty="0">
                <a:solidFill>
                  <a:srgbClr val="EF904F"/>
                </a:solidFill>
                <a:latin typeface="Nunito Sans" pitchFamily="2" charset="0"/>
              </a:rPr>
              <a:t>Submission Links</a:t>
            </a:r>
          </a:p>
        </p:txBody>
      </p:sp>
      <p:sp>
        <p:nvSpPr>
          <p:cNvPr id="6" name="Title 1">
            <a:extLst>
              <a:ext uri="{FF2B5EF4-FFF2-40B4-BE49-F238E27FC236}">
                <a16:creationId xmlns:a16="http://schemas.microsoft.com/office/drawing/2014/main" id="{0A8BB20E-0D36-4A8F-8BE3-235453334F6F}"/>
              </a:ext>
            </a:extLst>
          </p:cNvPr>
          <p:cNvSpPr txBox="1">
            <a:spLocks/>
          </p:cNvSpPr>
          <p:nvPr/>
        </p:nvSpPr>
        <p:spPr>
          <a:xfrm>
            <a:off x="616402" y="2414794"/>
            <a:ext cx="6259481" cy="319660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20000"/>
              </a:lnSpc>
            </a:pPr>
            <a:r>
              <a:rPr lang="en-US" sz="1400" dirty="0">
                <a:solidFill>
                  <a:schemeClr val="bg1">
                    <a:lumMod val="85000"/>
                  </a:schemeClr>
                </a:solidFill>
                <a:latin typeface="Nunito Sans" pitchFamily="2" charset="0"/>
              </a:rPr>
              <a:t>GitHub: </a:t>
            </a:r>
            <a:r>
              <a:rPr lang="en-US" sz="1400" dirty="0">
                <a:solidFill>
                  <a:schemeClr val="bg1">
                    <a:lumMod val="85000"/>
                  </a:schemeClr>
                </a:solidFill>
                <a:latin typeface="Nunito Sans" pitchFamily="2" charset="0"/>
                <a:hlinkClick r:id="rId2"/>
              </a:rPr>
              <a:t>https://github.com/deltaonealpha/bios</a:t>
            </a:r>
            <a:endParaRPr lang="en-US" sz="1400" dirty="0">
              <a:solidFill>
                <a:schemeClr val="bg1">
                  <a:lumMod val="85000"/>
                </a:schemeClr>
              </a:solidFill>
              <a:latin typeface="Nunito Sans" pitchFamily="2" charset="0"/>
            </a:endParaRPr>
          </a:p>
          <a:p>
            <a:pPr algn="l">
              <a:lnSpc>
                <a:spcPct val="120000"/>
              </a:lnSpc>
            </a:pPr>
            <a:br>
              <a:rPr lang="en-US" sz="1400" dirty="0">
                <a:solidFill>
                  <a:schemeClr val="bg1">
                    <a:lumMod val="85000"/>
                  </a:schemeClr>
                </a:solidFill>
                <a:latin typeface="Nunito Sans" pitchFamily="2" charset="0"/>
              </a:rPr>
            </a:br>
            <a:r>
              <a:rPr lang="en-US" sz="1400" dirty="0">
                <a:solidFill>
                  <a:schemeClr val="bg1">
                    <a:lumMod val="85000"/>
                  </a:schemeClr>
                </a:solidFill>
                <a:latin typeface="Nunito Sans" pitchFamily="2" charset="0"/>
              </a:rPr>
              <a:t>Simulation renders: </a:t>
            </a:r>
          </a:p>
          <a:p>
            <a:pPr algn="l">
              <a:lnSpc>
                <a:spcPct val="120000"/>
              </a:lnSpc>
            </a:pPr>
            <a:r>
              <a:rPr lang="en-IN" sz="1400" dirty="0">
                <a:hlinkClick r:id="rId3"/>
              </a:rPr>
              <a:t>bios/mock4.jpg at main · </a:t>
            </a:r>
            <a:r>
              <a:rPr lang="en-IN" sz="1400" dirty="0" err="1">
                <a:hlinkClick r:id="rId3"/>
              </a:rPr>
              <a:t>deltaonealpha</a:t>
            </a:r>
            <a:r>
              <a:rPr lang="en-IN" sz="1400" dirty="0">
                <a:hlinkClick r:id="rId3"/>
              </a:rPr>
              <a:t>/bios (github.com)</a:t>
            </a:r>
            <a:endParaRPr lang="en-IN" sz="1400" dirty="0"/>
          </a:p>
          <a:p>
            <a:pPr algn="l">
              <a:lnSpc>
                <a:spcPct val="120000"/>
              </a:lnSpc>
            </a:pPr>
            <a:r>
              <a:rPr lang="en-IN" sz="1400" dirty="0">
                <a:hlinkClick r:id="rId4"/>
              </a:rPr>
              <a:t>bios/mock5.jpg at main · </a:t>
            </a:r>
            <a:r>
              <a:rPr lang="en-IN" sz="1400" dirty="0" err="1">
                <a:hlinkClick r:id="rId4"/>
              </a:rPr>
              <a:t>deltaonealpha</a:t>
            </a:r>
            <a:r>
              <a:rPr lang="en-IN" sz="1400" dirty="0">
                <a:hlinkClick r:id="rId4"/>
              </a:rPr>
              <a:t>/bios (github.com)</a:t>
            </a:r>
            <a:endParaRPr lang="en-IN" sz="1400" dirty="0"/>
          </a:p>
          <a:p>
            <a:pPr algn="l">
              <a:lnSpc>
                <a:spcPct val="120000"/>
              </a:lnSpc>
            </a:pPr>
            <a:r>
              <a:rPr lang="en-IN" sz="1400" dirty="0">
                <a:hlinkClick r:id="rId5"/>
              </a:rPr>
              <a:t>bios/mock6.jpg at main · </a:t>
            </a:r>
            <a:r>
              <a:rPr lang="en-IN" sz="1400" dirty="0" err="1">
                <a:hlinkClick r:id="rId5"/>
              </a:rPr>
              <a:t>deltaonealpha</a:t>
            </a:r>
            <a:r>
              <a:rPr lang="en-IN" sz="1400" dirty="0">
                <a:hlinkClick r:id="rId5"/>
              </a:rPr>
              <a:t>/bios (github.com)</a:t>
            </a:r>
            <a:endParaRPr lang="en-IN" sz="1400" dirty="0"/>
          </a:p>
          <a:p>
            <a:pPr algn="l">
              <a:lnSpc>
                <a:spcPct val="120000"/>
              </a:lnSpc>
            </a:pPr>
            <a:r>
              <a:rPr lang="en-IN" sz="1400" dirty="0">
                <a:hlinkClick r:id="rId6"/>
              </a:rPr>
              <a:t>bios/animationrender_3.mp4 at main · </a:t>
            </a:r>
            <a:r>
              <a:rPr lang="en-IN" sz="1400" dirty="0" err="1">
                <a:hlinkClick r:id="rId6"/>
              </a:rPr>
              <a:t>deltaonealpha</a:t>
            </a:r>
            <a:r>
              <a:rPr lang="en-IN" sz="1400" dirty="0">
                <a:hlinkClick r:id="rId6"/>
              </a:rPr>
              <a:t>/bios (github.com)</a:t>
            </a:r>
            <a:endParaRPr lang="en-IN" sz="1400" dirty="0"/>
          </a:p>
          <a:p>
            <a:pPr algn="l">
              <a:lnSpc>
                <a:spcPct val="120000"/>
              </a:lnSpc>
            </a:pPr>
            <a:r>
              <a:rPr lang="en-IN" sz="1400" dirty="0">
                <a:hlinkClick r:id="rId7"/>
              </a:rPr>
              <a:t>bios/animationrender_4.mp4 at main · </a:t>
            </a:r>
            <a:r>
              <a:rPr lang="en-IN" sz="1400" dirty="0" err="1">
                <a:hlinkClick r:id="rId7"/>
              </a:rPr>
              <a:t>deltaonealpha</a:t>
            </a:r>
            <a:r>
              <a:rPr lang="en-IN" sz="1400" dirty="0">
                <a:hlinkClick r:id="rId7"/>
              </a:rPr>
              <a:t>/bios (github.com)</a:t>
            </a:r>
            <a:endParaRPr lang="en-US" sz="1400" dirty="0">
              <a:solidFill>
                <a:schemeClr val="bg1">
                  <a:lumMod val="85000"/>
                </a:schemeClr>
              </a:solidFill>
              <a:latin typeface="Nunito Sans" pitchFamily="2" charset="0"/>
            </a:endParaRPr>
          </a:p>
          <a:p>
            <a:pPr algn="l">
              <a:lnSpc>
                <a:spcPct val="120000"/>
              </a:lnSpc>
            </a:pPr>
            <a:endParaRPr lang="en-US" sz="1400" dirty="0">
              <a:solidFill>
                <a:schemeClr val="bg1">
                  <a:lumMod val="85000"/>
                </a:schemeClr>
              </a:solidFill>
              <a:latin typeface="Nunito Sans" pitchFamily="2" charset="0"/>
            </a:endParaRPr>
          </a:p>
          <a:p>
            <a:pPr algn="l">
              <a:lnSpc>
                <a:spcPct val="120000"/>
              </a:lnSpc>
            </a:pPr>
            <a:r>
              <a:rPr lang="en-US" sz="1400" dirty="0">
                <a:solidFill>
                  <a:schemeClr val="bg1">
                    <a:lumMod val="85000"/>
                  </a:schemeClr>
                </a:solidFill>
                <a:latin typeface="Nunito Sans" pitchFamily="2" charset="0"/>
              </a:rPr>
              <a:t>Website link: </a:t>
            </a:r>
            <a:r>
              <a:rPr lang="en-US" sz="1400" dirty="0">
                <a:solidFill>
                  <a:schemeClr val="bg1">
                    <a:lumMod val="85000"/>
                  </a:schemeClr>
                </a:solidFill>
                <a:latin typeface="Nunito Sans" pitchFamily="2" charset="0"/>
                <a:hlinkClick r:id="rId8"/>
              </a:rPr>
              <a:t>https://agrotes.co/</a:t>
            </a:r>
            <a:endParaRPr lang="en-US" sz="1400" dirty="0">
              <a:solidFill>
                <a:schemeClr val="bg1">
                  <a:lumMod val="85000"/>
                </a:schemeClr>
              </a:solidFill>
              <a:latin typeface="Nunito Sans" pitchFamily="2" charset="0"/>
            </a:endParaRPr>
          </a:p>
          <a:p>
            <a:pPr algn="l">
              <a:lnSpc>
                <a:spcPct val="120000"/>
              </a:lnSpc>
            </a:pPr>
            <a:br>
              <a:rPr lang="en-US" sz="1400" dirty="0">
                <a:solidFill>
                  <a:schemeClr val="bg1">
                    <a:lumMod val="85000"/>
                  </a:schemeClr>
                </a:solidFill>
                <a:latin typeface="Nunito Sans" pitchFamily="2" charset="0"/>
              </a:rPr>
            </a:br>
            <a:r>
              <a:rPr lang="en-US" sz="1400" dirty="0">
                <a:solidFill>
                  <a:schemeClr val="bg1">
                    <a:lumMod val="85000"/>
                  </a:schemeClr>
                </a:solidFill>
                <a:latin typeface="Nunito Sans" pitchFamily="2" charset="0"/>
              </a:rPr>
              <a:t>Main presentation: </a:t>
            </a:r>
            <a:r>
              <a:rPr lang="en-IN" sz="1400" dirty="0">
                <a:hlinkClick r:id="rId9"/>
              </a:rPr>
              <a:t>Main.pptx - Microsoft PowerPoint Online (1drv.ms)</a:t>
            </a:r>
            <a:endParaRPr lang="en-US" sz="1400" dirty="0">
              <a:solidFill>
                <a:schemeClr val="bg1">
                  <a:lumMod val="85000"/>
                </a:schemeClr>
              </a:solidFill>
              <a:latin typeface="Nunito Sans" pitchFamily="2" charset="0"/>
            </a:endParaRPr>
          </a:p>
          <a:p>
            <a:pPr algn="l">
              <a:lnSpc>
                <a:spcPct val="120000"/>
              </a:lnSpc>
            </a:pPr>
            <a:r>
              <a:rPr lang="en-US" sz="1400" dirty="0">
                <a:solidFill>
                  <a:schemeClr val="bg1">
                    <a:lumMod val="85000"/>
                  </a:schemeClr>
                </a:solidFill>
                <a:latin typeface="Nunito Sans" pitchFamily="2" charset="0"/>
              </a:rPr>
              <a:t>(https://1drv.ms/p/s!AipgaRoMhpk5lvYD57wEtQl-r-omAQ?e=OFOYug)</a:t>
            </a:r>
          </a:p>
          <a:p>
            <a:pPr algn="l">
              <a:lnSpc>
                <a:spcPct val="120000"/>
              </a:lnSpc>
            </a:pPr>
            <a:endParaRPr lang="en-US" sz="1400" dirty="0">
              <a:solidFill>
                <a:schemeClr val="bg1">
                  <a:lumMod val="85000"/>
                </a:schemeClr>
              </a:solidFill>
              <a:latin typeface="Nunito Sans" pitchFamily="2" charset="0"/>
            </a:endParaRPr>
          </a:p>
          <a:p>
            <a:pPr algn="l">
              <a:lnSpc>
                <a:spcPct val="120000"/>
              </a:lnSpc>
            </a:pPr>
            <a:r>
              <a:rPr lang="en-US" sz="1400" dirty="0">
                <a:solidFill>
                  <a:schemeClr val="bg1">
                    <a:lumMod val="85000"/>
                  </a:schemeClr>
                </a:solidFill>
                <a:latin typeface="Nunito Sans" pitchFamily="2" charset="0"/>
              </a:rPr>
              <a:t>Project report: </a:t>
            </a:r>
            <a:r>
              <a:rPr lang="en-US" sz="1400" dirty="0">
                <a:hlinkClick r:id="rId10"/>
              </a:rPr>
              <a:t>bios/projectreportfinal.pdf at main · </a:t>
            </a:r>
            <a:r>
              <a:rPr lang="en-US" sz="1400" dirty="0" err="1">
                <a:hlinkClick r:id="rId10"/>
              </a:rPr>
              <a:t>deltaonealpha</a:t>
            </a:r>
            <a:r>
              <a:rPr lang="en-US" sz="1400" dirty="0">
                <a:hlinkClick r:id="rId10"/>
              </a:rPr>
              <a:t>/bios (github.com)</a:t>
            </a:r>
            <a:endParaRPr lang="en-US" sz="1400" dirty="0">
              <a:solidFill>
                <a:schemeClr val="bg1">
                  <a:lumMod val="85000"/>
                </a:schemeClr>
              </a:solidFill>
              <a:latin typeface="Nunito Sans" pitchFamily="2" charset="0"/>
            </a:endParaRPr>
          </a:p>
        </p:txBody>
      </p:sp>
      <p:sp>
        <p:nvSpPr>
          <p:cNvPr id="23" name="Title 1">
            <a:extLst>
              <a:ext uri="{FF2B5EF4-FFF2-40B4-BE49-F238E27FC236}">
                <a16:creationId xmlns:a16="http://schemas.microsoft.com/office/drawing/2014/main" id="{34AAC683-B47F-4182-A89B-C2CEC6860EE6}"/>
              </a:ext>
            </a:extLst>
          </p:cNvPr>
          <p:cNvSpPr txBox="1">
            <a:spLocks/>
          </p:cNvSpPr>
          <p:nvPr/>
        </p:nvSpPr>
        <p:spPr>
          <a:xfrm>
            <a:off x="6980658" y="2414794"/>
            <a:ext cx="4867275" cy="101420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lnSpc>
                <a:spcPct val="120000"/>
              </a:lnSpc>
            </a:pPr>
            <a:r>
              <a:rPr lang="en-US" sz="1050" dirty="0">
                <a:solidFill>
                  <a:schemeClr val="bg1">
                    <a:lumMod val="85000"/>
                  </a:schemeClr>
                </a:solidFill>
                <a:latin typeface="Nunito Sans" pitchFamily="2" charset="0"/>
              </a:rPr>
              <a:t>A LOT OF THEM :P</a:t>
            </a:r>
            <a:endParaRPr lang="en-IN" sz="1050" baseline="30000" dirty="0">
              <a:solidFill>
                <a:schemeClr val="bg1">
                  <a:lumMod val="85000"/>
                </a:schemeClr>
              </a:solidFill>
              <a:latin typeface="Nunito Sans" pitchFamily="2" charset="0"/>
            </a:endParaRPr>
          </a:p>
        </p:txBody>
      </p:sp>
      <p:pic>
        <p:nvPicPr>
          <p:cNvPr id="24" name="Picture 23" descr="Logo&#10;&#10;Description automatically generated with medium confidence">
            <a:extLst>
              <a:ext uri="{FF2B5EF4-FFF2-40B4-BE49-F238E27FC236}">
                <a16:creationId xmlns:a16="http://schemas.microsoft.com/office/drawing/2014/main" id="{78BB9C7B-988B-4213-8912-55024722A637}"/>
              </a:ext>
            </a:extLst>
          </p:cNvPr>
          <p:cNvPicPr>
            <a:picLocks noChangeAspect="1"/>
          </p:cNvPicPr>
          <p:nvPr/>
        </p:nvPicPr>
        <p:blipFill>
          <a:blip r:embed="rId11">
            <a:lum bright="70000" contrast="-70000"/>
            <a:extLst>
              <a:ext uri="{28A0092B-C50C-407E-A947-70E740481C1C}">
                <a14:useLocalDpi xmlns:a14="http://schemas.microsoft.com/office/drawing/2010/main" val="0"/>
              </a:ext>
            </a:extLst>
          </a:blip>
          <a:stretch>
            <a:fillRect/>
          </a:stretch>
        </p:blipFill>
        <p:spPr>
          <a:xfrm>
            <a:off x="11128437" y="6223283"/>
            <a:ext cx="351047" cy="353053"/>
          </a:xfrm>
          <a:prstGeom prst="rect">
            <a:avLst/>
          </a:prstGeom>
        </p:spPr>
      </p:pic>
      <p:pic>
        <p:nvPicPr>
          <p:cNvPr id="2" name="Picture 1" descr="Diagram&#10;&#10;Description automatically generated">
            <a:extLst>
              <a:ext uri="{FF2B5EF4-FFF2-40B4-BE49-F238E27FC236}">
                <a16:creationId xmlns:a16="http://schemas.microsoft.com/office/drawing/2014/main" id="{9FDD04FD-42D2-4152-A487-9597818432C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1553258" y="6223283"/>
            <a:ext cx="387345" cy="387345"/>
          </a:xfrm>
          <a:prstGeom prst="rect">
            <a:avLst/>
          </a:prstGeom>
        </p:spPr>
      </p:pic>
    </p:spTree>
    <p:extLst>
      <p:ext uri="{BB962C8B-B14F-4D97-AF65-F5344CB8AC3E}">
        <p14:creationId xmlns:p14="http://schemas.microsoft.com/office/powerpoint/2010/main" val="339614956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750"/>
                                        <p:tgtEl>
                                          <p:spTgt spid="6"/>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750"/>
                                        <p:tgtEl>
                                          <p:spTgt spid="23"/>
                                        </p:tgtEl>
                                      </p:cBhvr>
                                    </p:animEffect>
                                  </p:childTnLst>
                                </p:cTn>
                              </p:par>
                              <p:par>
                                <p:cTn id="14" presetID="10" presetClass="entr" presetSubtype="0" fill="hold" nodeType="withEffect">
                                  <p:stCondLst>
                                    <p:cond delay="125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2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brightnessContrast bright="-48000"/>
                    </a14:imgEffect>
                  </a14:imgLayer>
                </a14:imgProps>
              </a:ext>
              <a:ext uri="{837473B0-CC2E-450A-ABE3-18F120FF3D39}">
                <a1611:picAttrSrcUrl xmlns:a1611="http://schemas.microsoft.com/office/drawing/2016/11/main" r:id="rId4"/>
              </a:ext>
            </a:extLst>
          </a:blip>
          <a:srcRect/>
          <a:stretch>
            <a:fillRect r="-31000" b="-25000"/>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A4C5C2D-8E7D-46ED-A7AD-DE40CF0056F1}"/>
              </a:ext>
            </a:extLst>
          </p:cNvPr>
          <p:cNvSpPr txBox="1">
            <a:spLocks/>
          </p:cNvSpPr>
          <p:nvPr/>
        </p:nvSpPr>
        <p:spPr>
          <a:xfrm>
            <a:off x="80962" y="819463"/>
            <a:ext cx="4657725" cy="60921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b="1" dirty="0">
                <a:solidFill>
                  <a:srgbClr val="BA8CDC"/>
                </a:solidFill>
                <a:latin typeface="Nunito Sans" pitchFamily="2" charset="0"/>
              </a:rPr>
              <a:t>https://agrotes.co</a:t>
            </a:r>
          </a:p>
        </p:txBody>
      </p:sp>
      <p:pic>
        <p:nvPicPr>
          <p:cNvPr id="8" name="Picture 7" descr="Logo&#10;&#10;Description automatically generated with medium confidence">
            <a:extLst>
              <a:ext uri="{FF2B5EF4-FFF2-40B4-BE49-F238E27FC236}">
                <a16:creationId xmlns:a16="http://schemas.microsoft.com/office/drawing/2014/main" id="{ED99C951-09E7-477D-95B9-055762BDF1E7}"/>
              </a:ext>
            </a:extLst>
          </p:cNvPr>
          <p:cNvPicPr>
            <a:picLocks noChangeAspect="1"/>
          </p:cNvPicPr>
          <p:nvPr/>
        </p:nvPicPr>
        <p:blipFill>
          <a:blip r:embed="rId5">
            <a:lum bright="70000" contrast="-70000"/>
            <a:extLst>
              <a:ext uri="{28A0092B-C50C-407E-A947-70E740481C1C}">
                <a14:useLocalDpi xmlns:a14="http://schemas.microsoft.com/office/drawing/2010/main" val="0"/>
              </a:ext>
            </a:extLst>
          </a:blip>
          <a:stretch>
            <a:fillRect/>
          </a:stretch>
        </p:blipFill>
        <p:spPr>
          <a:xfrm>
            <a:off x="11128437" y="6223283"/>
            <a:ext cx="351047" cy="353053"/>
          </a:xfrm>
          <a:prstGeom prst="rect">
            <a:avLst/>
          </a:prstGeom>
        </p:spPr>
      </p:pic>
      <p:sp>
        <p:nvSpPr>
          <p:cNvPr id="7" name="Title 1">
            <a:extLst>
              <a:ext uri="{FF2B5EF4-FFF2-40B4-BE49-F238E27FC236}">
                <a16:creationId xmlns:a16="http://schemas.microsoft.com/office/drawing/2014/main" id="{2464CF12-278C-4207-99D2-9E5D87C416C4}"/>
              </a:ext>
            </a:extLst>
          </p:cNvPr>
          <p:cNvSpPr txBox="1">
            <a:spLocks/>
          </p:cNvSpPr>
          <p:nvPr/>
        </p:nvSpPr>
        <p:spPr>
          <a:xfrm>
            <a:off x="80962" y="100816"/>
            <a:ext cx="4824413" cy="861209"/>
          </a:xfrm>
          <a:prstGeom prst="rect">
            <a:avLst/>
          </a:prstGeom>
        </p:spPr>
        <p:txBody>
          <a:bodyPr vert="horz" lIns="91440" tIns="45720" rIns="91440" bIns="45720" rtlCol="0" anchor="b">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400" b="1" dirty="0">
                <a:solidFill>
                  <a:schemeClr val="bg1">
                    <a:lumMod val="85000"/>
                  </a:schemeClr>
                </a:solidFill>
                <a:latin typeface="Nunito Sans" pitchFamily="2" charset="0"/>
              </a:rPr>
              <a:t>Please visit our website for more information, renders and updates.</a:t>
            </a:r>
          </a:p>
        </p:txBody>
      </p:sp>
      <p:pic>
        <p:nvPicPr>
          <p:cNvPr id="2" name="Picture 1" descr="Diagram&#10;&#10;Description automatically generated">
            <a:extLst>
              <a:ext uri="{FF2B5EF4-FFF2-40B4-BE49-F238E27FC236}">
                <a16:creationId xmlns:a16="http://schemas.microsoft.com/office/drawing/2014/main" id="{E6BE0968-FFC8-4AEA-801F-F3EE7F9BAE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553258" y="6223283"/>
            <a:ext cx="387345" cy="387345"/>
          </a:xfrm>
          <a:prstGeom prst="rect">
            <a:avLst/>
          </a:prstGeom>
        </p:spPr>
      </p:pic>
    </p:spTree>
    <p:extLst>
      <p:ext uri="{BB962C8B-B14F-4D97-AF65-F5344CB8AC3E}">
        <p14:creationId xmlns:p14="http://schemas.microsoft.com/office/powerpoint/2010/main" val="369957193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125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787</TotalTime>
  <Words>932</Words>
  <Application>Microsoft Office PowerPoint</Application>
  <PresentationFormat>Widescreen</PresentationFormat>
  <Paragraphs>65</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Nunito Sans</vt:lpstr>
      <vt:lpstr>Office Theme</vt:lpstr>
      <vt:lpstr>Biotic Inter-Operable Plant System</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Value Education</dc:title>
  <dc:creator>Pranav Balaji</dc:creator>
  <cp:lastModifiedBy>Pranav Balaji</cp:lastModifiedBy>
  <cp:revision>1</cp:revision>
  <dcterms:created xsi:type="dcterms:W3CDTF">2021-09-28T07:50:13Z</dcterms:created>
  <dcterms:modified xsi:type="dcterms:W3CDTF">2021-10-03T18:27:48Z</dcterms:modified>
</cp:coreProperties>
</file>

<file path=docProps/thumbnail.jpeg>
</file>